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2"/>
  </p:notesMasterIdLst>
  <p:handoutMasterIdLst>
    <p:handoutMasterId r:id="rId43"/>
  </p:handoutMasterIdLst>
  <p:sldIdLst>
    <p:sldId id="1130" r:id="rId2"/>
    <p:sldId id="1167" r:id="rId3"/>
    <p:sldId id="1337" r:id="rId4"/>
    <p:sldId id="1325" r:id="rId5"/>
    <p:sldId id="1326" r:id="rId6"/>
    <p:sldId id="1327" r:id="rId7"/>
    <p:sldId id="1333" r:id="rId8"/>
    <p:sldId id="1334" r:id="rId9"/>
    <p:sldId id="1353" r:id="rId10"/>
    <p:sldId id="1336" r:id="rId11"/>
    <p:sldId id="1340" r:id="rId12"/>
    <p:sldId id="1311" r:id="rId13"/>
    <p:sldId id="1341" r:id="rId14"/>
    <p:sldId id="1342" r:id="rId15"/>
    <p:sldId id="1344" r:id="rId16"/>
    <p:sldId id="1345" r:id="rId17"/>
    <p:sldId id="1346" r:id="rId18"/>
    <p:sldId id="1347" r:id="rId19"/>
    <p:sldId id="1349" r:id="rId20"/>
    <p:sldId id="1366" r:id="rId21"/>
    <p:sldId id="1348" r:id="rId22"/>
    <p:sldId id="1367" r:id="rId23"/>
    <p:sldId id="1368" r:id="rId24"/>
    <p:sldId id="1365" r:id="rId25"/>
    <p:sldId id="1350" r:id="rId26"/>
    <p:sldId id="1351" r:id="rId27"/>
    <p:sldId id="1352" r:id="rId28"/>
    <p:sldId id="1354" r:id="rId29"/>
    <p:sldId id="1355" r:id="rId30"/>
    <p:sldId id="1356" r:id="rId31"/>
    <p:sldId id="1357" r:id="rId32"/>
    <p:sldId id="1358" r:id="rId33"/>
    <p:sldId id="1359" r:id="rId34"/>
    <p:sldId id="1360" r:id="rId35"/>
    <p:sldId id="1361" r:id="rId36"/>
    <p:sldId id="1362" r:id="rId37"/>
    <p:sldId id="1363" r:id="rId38"/>
    <p:sldId id="1364" r:id="rId39"/>
    <p:sldId id="1182" r:id="rId40"/>
    <p:sldId id="1153" r:id="rId41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44"/>
    </p:embeddedFont>
    <p:embeddedFont>
      <p:font typeface="HY헤드라인M" panose="02030600000101010101" pitchFamily="18" charset="-127"/>
      <p:regular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9BDA"/>
    <a:srgbClr val="9FA1A0"/>
    <a:srgbClr val="F95135"/>
    <a:srgbClr val="0B6C97"/>
    <a:srgbClr val="00347F"/>
    <a:srgbClr val="CCCCFF"/>
    <a:srgbClr val="FFFFFF"/>
    <a:srgbClr val="009999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47391-8D92-4000-A5BA-60E3227B3BB8}" v="60" dt="2019-04-21T13:14:20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057" autoAdjust="0"/>
  </p:normalViewPr>
  <p:slideViewPr>
    <p:cSldViewPr showGuides="1">
      <p:cViewPr>
        <p:scale>
          <a:sx n="100" d="100"/>
          <a:sy n="100" d="100"/>
        </p:scale>
        <p:origin x="725" y="82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50547391-8D92-4000-A5BA-60E3227B3BB8}"/>
    <pc:docChg chg="custSel addSld modSld sldOrd">
      <pc:chgData name="김효관" userId="5d412245-c878-4bfb-b3ad-7c3e81fe34ff" providerId="ADAL" clId="{50547391-8D92-4000-A5BA-60E3227B3BB8}" dt="2019-04-21T13:14:47.312" v="557" actId="1076"/>
      <pc:docMkLst>
        <pc:docMk/>
      </pc:docMkLst>
      <pc:sldChg chg="addSp delSp modSp">
        <pc:chgData name="김효관" userId="5d412245-c878-4bfb-b3ad-7c3e81fe34ff" providerId="ADAL" clId="{50547391-8D92-4000-A5BA-60E3227B3BB8}" dt="2019-04-21T13:05:38.534" v="469" actId="20577"/>
        <pc:sldMkLst>
          <pc:docMk/>
          <pc:sldMk cId="2650504812" sldId="1348"/>
        </pc:sldMkLst>
        <pc:spChg chg="add del mod">
          <ac:chgData name="김효관" userId="5d412245-c878-4bfb-b3ad-7c3e81fe34ff" providerId="ADAL" clId="{50547391-8D92-4000-A5BA-60E3227B3BB8}" dt="2019-04-21T12:59:15.453" v="41" actId="478"/>
          <ac:spMkLst>
            <pc:docMk/>
            <pc:sldMk cId="2650504812" sldId="1348"/>
            <ac:spMk id="4" creationId="{3BC598DC-BC4A-4D34-9339-E8FAB49438D9}"/>
          </ac:spMkLst>
        </pc:spChg>
        <pc:spChg chg="del mod">
          <ac:chgData name="김효관" userId="5d412245-c878-4bfb-b3ad-7c3e81fe34ff" providerId="ADAL" clId="{50547391-8D92-4000-A5BA-60E3227B3BB8}" dt="2019-04-21T13:03:24.456" v="99" actId="478"/>
          <ac:spMkLst>
            <pc:docMk/>
            <pc:sldMk cId="2650504812" sldId="1348"/>
            <ac:spMk id="6" creationId="{8C972AE0-EB3B-4EA6-87E3-02653589446F}"/>
          </ac:spMkLst>
        </pc:spChg>
        <pc:spChg chg="mod">
          <ac:chgData name="김효관" userId="5d412245-c878-4bfb-b3ad-7c3e81fe34ff" providerId="ADAL" clId="{50547391-8D92-4000-A5BA-60E3227B3BB8}" dt="2019-04-21T13:05:13.684" v="409" actId="207"/>
          <ac:spMkLst>
            <pc:docMk/>
            <pc:sldMk cId="2650504812" sldId="1348"/>
            <ac:spMk id="7" creationId="{2EAD0E3C-4B30-48CD-BEC5-80388170D716}"/>
          </ac:spMkLst>
        </pc:spChg>
        <pc:spChg chg="mod">
          <ac:chgData name="김효관" userId="5d412245-c878-4bfb-b3ad-7c3e81fe34ff" providerId="ADAL" clId="{50547391-8D92-4000-A5BA-60E3227B3BB8}" dt="2019-04-21T13:05:37.942" v="468"/>
          <ac:spMkLst>
            <pc:docMk/>
            <pc:sldMk cId="2650504812" sldId="1348"/>
            <ac:spMk id="17" creationId="{AAD961BE-8C2D-42FE-949C-1D95CECA6236}"/>
          </ac:spMkLst>
        </pc:spChg>
        <pc:spChg chg="mod">
          <ac:chgData name="김효관" userId="5d412245-c878-4bfb-b3ad-7c3e81fe34ff" providerId="ADAL" clId="{50547391-8D92-4000-A5BA-60E3227B3BB8}" dt="2019-04-21T13:05:38.534" v="469" actId="20577"/>
          <ac:spMkLst>
            <pc:docMk/>
            <pc:sldMk cId="2650504812" sldId="1348"/>
            <ac:spMk id="45" creationId="{00000000-0000-0000-0000-000000000000}"/>
          </ac:spMkLst>
        </pc:spChg>
        <pc:picChg chg="del mod">
          <ac:chgData name="김효관" userId="5d412245-c878-4bfb-b3ad-7c3e81fe34ff" providerId="ADAL" clId="{50547391-8D92-4000-A5BA-60E3227B3BB8}" dt="2019-04-21T13:00:12.148" v="45" actId="478"/>
          <ac:picMkLst>
            <pc:docMk/>
            <pc:sldMk cId="2650504812" sldId="1348"/>
            <ac:picMk id="3" creationId="{17456772-EE29-402C-AC82-BF1BDEEDC586}"/>
          </ac:picMkLst>
        </pc:picChg>
        <pc:picChg chg="add del mod">
          <ac:chgData name="김효관" userId="5d412245-c878-4bfb-b3ad-7c3e81fe34ff" providerId="ADAL" clId="{50547391-8D92-4000-A5BA-60E3227B3BB8}" dt="2019-04-21T13:03:11.123" v="94" actId="478"/>
          <ac:picMkLst>
            <pc:docMk/>
            <pc:sldMk cId="2650504812" sldId="1348"/>
            <ac:picMk id="5" creationId="{787720CB-8597-4F8A-BB57-AE4FA5E69805}"/>
          </ac:picMkLst>
        </pc:picChg>
        <pc:picChg chg="add mod">
          <ac:chgData name="김효관" userId="5d412245-c878-4bfb-b3ad-7c3e81fe34ff" providerId="ADAL" clId="{50547391-8D92-4000-A5BA-60E3227B3BB8}" dt="2019-04-21T13:03:15.413" v="97" actId="1076"/>
          <ac:picMkLst>
            <pc:docMk/>
            <pc:sldMk cId="2650504812" sldId="1348"/>
            <ac:picMk id="8" creationId="{59547561-E14B-4C75-8CBA-7E92643C7726}"/>
          </ac:picMkLst>
        </pc:picChg>
      </pc:sldChg>
      <pc:sldChg chg="addSp delSp add">
        <pc:chgData name="김효관" userId="5d412245-c878-4bfb-b3ad-7c3e81fe34ff" providerId="ADAL" clId="{50547391-8D92-4000-A5BA-60E3227B3BB8}" dt="2019-04-21T13:02:53.951" v="92"/>
        <pc:sldMkLst>
          <pc:docMk/>
          <pc:sldMk cId="2191776015" sldId="1365"/>
        </pc:sldMkLst>
        <pc:spChg chg="del">
          <ac:chgData name="김효관" userId="5d412245-c878-4bfb-b3ad-7c3e81fe34ff" providerId="ADAL" clId="{50547391-8D92-4000-A5BA-60E3227B3BB8}" dt="2019-04-21T12:58:44.799" v="4" actId="478"/>
          <ac:spMkLst>
            <pc:docMk/>
            <pc:sldMk cId="2191776015" sldId="1365"/>
            <ac:spMk id="4" creationId="{3BC598DC-BC4A-4D34-9339-E8FAB49438D9}"/>
          </ac:spMkLst>
        </pc:spChg>
        <pc:picChg chg="del">
          <ac:chgData name="김효관" userId="5d412245-c878-4bfb-b3ad-7c3e81fe34ff" providerId="ADAL" clId="{50547391-8D92-4000-A5BA-60E3227B3BB8}" dt="2019-04-21T13:02:51.744" v="90" actId="478"/>
          <ac:picMkLst>
            <pc:docMk/>
            <pc:sldMk cId="2191776015" sldId="1365"/>
            <ac:picMk id="3" creationId="{17456772-EE29-402C-AC82-BF1BDEEDC586}"/>
          </ac:picMkLst>
        </pc:picChg>
        <pc:picChg chg="add del">
          <ac:chgData name="김효관" userId="5d412245-c878-4bfb-b3ad-7c3e81fe34ff" providerId="ADAL" clId="{50547391-8D92-4000-A5BA-60E3227B3BB8}" dt="2019-04-21T13:02:53.951" v="92"/>
          <ac:picMkLst>
            <pc:docMk/>
            <pc:sldMk cId="2191776015" sldId="1365"/>
            <ac:picMk id="5" creationId="{017126F8-7CFD-4F13-84C0-CCB1842DC512}"/>
          </ac:picMkLst>
        </pc:picChg>
      </pc:sldChg>
      <pc:sldChg chg="modSp add ord">
        <pc:chgData name="김효관" userId="5d412245-c878-4bfb-b3ad-7c3e81fe34ff" providerId="ADAL" clId="{50547391-8D92-4000-A5BA-60E3227B3BB8}" dt="2019-04-21T13:03:09.090" v="93"/>
        <pc:sldMkLst>
          <pc:docMk/>
          <pc:sldMk cId="108380228" sldId="1366"/>
        </pc:sldMkLst>
        <pc:spChg chg="mod">
          <ac:chgData name="김효관" userId="5d412245-c878-4bfb-b3ad-7c3e81fe34ff" providerId="ADAL" clId="{50547391-8D92-4000-A5BA-60E3227B3BB8}" dt="2019-04-21T13:02:48.764" v="89" actId="20577"/>
          <ac:spMkLst>
            <pc:docMk/>
            <pc:sldMk cId="108380228" sldId="1366"/>
            <ac:spMk id="17" creationId="{AAD961BE-8C2D-42FE-949C-1D95CECA6236}"/>
          </ac:spMkLst>
        </pc:spChg>
      </pc:sldChg>
      <pc:sldChg chg="addSp delSp modSp add">
        <pc:chgData name="김효관" userId="5d412245-c878-4bfb-b3ad-7c3e81fe34ff" providerId="ADAL" clId="{50547391-8D92-4000-A5BA-60E3227B3BB8}" dt="2019-04-21T13:13:11.849" v="541" actId="1076"/>
        <pc:sldMkLst>
          <pc:docMk/>
          <pc:sldMk cId="4190631086" sldId="1367"/>
        </pc:sldMkLst>
        <pc:spChg chg="mod">
          <ac:chgData name="김효관" userId="5d412245-c878-4bfb-b3ad-7c3e81fe34ff" providerId="ADAL" clId="{50547391-8D92-4000-A5BA-60E3227B3BB8}" dt="2019-04-21T13:11:37.058" v="538" actId="20577"/>
          <ac:spMkLst>
            <pc:docMk/>
            <pc:sldMk cId="4190631086" sldId="1367"/>
            <ac:spMk id="7" creationId="{2EAD0E3C-4B30-48CD-BEC5-80388170D716}"/>
          </ac:spMkLst>
        </pc:spChg>
        <pc:spChg chg="add mod">
          <ac:chgData name="김효관" userId="5d412245-c878-4bfb-b3ad-7c3e81fe34ff" providerId="ADAL" clId="{50547391-8D92-4000-A5BA-60E3227B3BB8}" dt="2019-04-21T13:07:00.432" v="526" actId="20577"/>
          <ac:spMkLst>
            <pc:docMk/>
            <pc:sldMk cId="4190631086" sldId="1367"/>
            <ac:spMk id="9" creationId="{B65FE379-1167-437F-875C-F3E6554BBC8A}"/>
          </ac:spMkLst>
        </pc:spChg>
        <pc:spChg chg="mod">
          <ac:chgData name="김효관" userId="5d412245-c878-4bfb-b3ad-7c3e81fe34ff" providerId="ADAL" clId="{50547391-8D92-4000-A5BA-60E3227B3BB8}" dt="2019-04-21T13:05:44.268" v="472" actId="20577"/>
          <ac:spMkLst>
            <pc:docMk/>
            <pc:sldMk cId="4190631086" sldId="1367"/>
            <ac:spMk id="45" creationId="{00000000-0000-0000-0000-000000000000}"/>
          </ac:spMkLst>
        </pc:spChg>
        <pc:picChg chg="add mod">
          <ac:chgData name="김효관" userId="5d412245-c878-4bfb-b3ad-7c3e81fe34ff" providerId="ADAL" clId="{50547391-8D92-4000-A5BA-60E3227B3BB8}" dt="2019-04-21T13:13:11.849" v="541" actId="1076"/>
          <ac:picMkLst>
            <pc:docMk/>
            <pc:sldMk cId="4190631086" sldId="1367"/>
            <ac:picMk id="3" creationId="{47047393-4B8E-42A3-ABEA-06D4B00FB923}"/>
          </ac:picMkLst>
        </pc:picChg>
        <pc:picChg chg="del">
          <ac:chgData name="김효관" userId="5d412245-c878-4bfb-b3ad-7c3e81fe34ff" providerId="ADAL" clId="{50547391-8D92-4000-A5BA-60E3227B3BB8}" dt="2019-04-21T13:06:10.712" v="474" actId="478"/>
          <ac:picMkLst>
            <pc:docMk/>
            <pc:sldMk cId="4190631086" sldId="1367"/>
            <ac:picMk id="8" creationId="{59547561-E14B-4C75-8CBA-7E92643C7726}"/>
          </ac:picMkLst>
        </pc:picChg>
      </pc:sldChg>
      <pc:sldChg chg="addSp delSp modSp add">
        <pc:chgData name="김효관" userId="5d412245-c878-4bfb-b3ad-7c3e81fe34ff" providerId="ADAL" clId="{50547391-8D92-4000-A5BA-60E3227B3BB8}" dt="2019-04-21T13:14:47.312" v="557" actId="1076"/>
        <pc:sldMkLst>
          <pc:docMk/>
          <pc:sldMk cId="2880773609" sldId="1368"/>
        </pc:sldMkLst>
        <pc:spChg chg="mod">
          <ac:chgData name="김효관" userId="5d412245-c878-4bfb-b3ad-7c3e81fe34ff" providerId="ADAL" clId="{50547391-8D92-4000-A5BA-60E3227B3BB8}" dt="2019-04-21T13:13:51.756" v="543"/>
          <ac:spMkLst>
            <pc:docMk/>
            <pc:sldMk cId="2880773609" sldId="1368"/>
            <ac:spMk id="6" creationId="{8C972AE0-EB3B-4EA6-87E3-02653589446F}"/>
          </ac:spMkLst>
        </pc:spChg>
        <pc:picChg chg="del">
          <ac:chgData name="김효관" userId="5d412245-c878-4bfb-b3ad-7c3e81fe34ff" providerId="ADAL" clId="{50547391-8D92-4000-A5BA-60E3227B3BB8}" dt="2019-04-21T13:14:24.364" v="550" actId="478"/>
          <ac:picMkLst>
            <pc:docMk/>
            <pc:sldMk cId="2880773609" sldId="1368"/>
            <ac:picMk id="3" creationId="{B1C474E6-AD29-40A9-A0A8-E71FE15A0A8B}"/>
          </ac:picMkLst>
        </pc:picChg>
        <pc:picChg chg="del">
          <ac:chgData name="김효관" userId="5d412245-c878-4bfb-b3ad-7c3e81fe34ff" providerId="ADAL" clId="{50547391-8D92-4000-A5BA-60E3227B3BB8}" dt="2019-04-21T13:14:10.947" v="544" actId="478"/>
          <ac:picMkLst>
            <pc:docMk/>
            <pc:sldMk cId="2880773609" sldId="1368"/>
            <ac:picMk id="4" creationId="{1C854FCD-BADA-42F6-BE93-14DEEBCBC809}"/>
          </ac:picMkLst>
        </pc:picChg>
        <pc:picChg chg="add mod">
          <ac:chgData name="김효관" userId="5d412245-c878-4bfb-b3ad-7c3e81fe34ff" providerId="ADAL" clId="{50547391-8D92-4000-A5BA-60E3227B3BB8}" dt="2019-04-21T13:14:16.530" v="547" actId="1076"/>
          <ac:picMkLst>
            <pc:docMk/>
            <pc:sldMk cId="2880773609" sldId="1368"/>
            <ac:picMk id="5" creationId="{E81E27D2-3858-492E-A967-C00D448AE5F2}"/>
          </ac:picMkLst>
        </pc:picChg>
        <pc:picChg chg="add mod modCrop">
          <ac:chgData name="김효관" userId="5d412245-c878-4bfb-b3ad-7c3e81fe34ff" providerId="ADAL" clId="{50547391-8D92-4000-A5BA-60E3227B3BB8}" dt="2019-04-21T13:14:47.312" v="557" actId="1076"/>
          <ac:picMkLst>
            <pc:docMk/>
            <pc:sldMk cId="2880773609" sldId="1368"/>
            <ac:picMk id="11" creationId="{14E9B409-A440-4635-BCE4-F961274AD20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896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19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35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4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61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746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362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210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487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61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72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76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326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841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63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000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319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025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81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092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894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617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122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939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767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23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588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925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561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55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729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1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71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589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403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8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www.data.go.k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data.go.k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hyperlink" Target="https://www.data.go.k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5816" y="77155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수집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929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ko-KR" altLang="en-US"/>
              <a:t>import pandas as pd</a:t>
            </a:r>
          </a:p>
          <a:p>
            <a:r>
              <a:rPr lang="ko-KR" altLang="en-US"/>
              <a:t>import requests</a:t>
            </a:r>
          </a:p>
          <a:p>
            <a:r>
              <a:rPr lang="ko-KR" altLang="en-US"/>
              <a:t>from pandas.io.json import json_normalize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#</a:t>
            </a:r>
            <a:r>
              <a:rPr lang="en-US" altLang="ko-KR">
                <a:solidFill>
                  <a:srgbClr val="00B050"/>
                </a:solidFill>
              </a:rPr>
              <a:t> </a:t>
            </a:r>
            <a:r>
              <a:rPr lang="ko-KR" altLang="en-US">
                <a:solidFill>
                  <a:srgbClr val="00B050"/>
                </a:solidFill>
              </a:rPr>
              <a:t>데이터 접속 주소 입력</a:t>
            </a:r>
          </a:p>
          <a:p>
            <a:r>
              <a:rPr lang="ko-KR" altLang="en-US"/>
              <a:t>url = </a:t>
            </a:r>
            <a:r>
              <a:rPr lang="en-US" altLang="ko-KR"/>
              <a:t>‘</a:t>
            </a:r>
            <a:r>
              <a:rPr lang="ko-KR" altLang="en-US"/>
              <a:t>통계청 </a:t>
            </a:r>
            <a:r>
              <a:rPr lang="en-US" altLang="ko-KR"/>
              <a:t>API</a:t>
            </a:r>
            <a:r>
              <a:rPr lang="ko-KR" altLang="en-US"/>
              <a:t>에서 받은 </a:t>
            </a:r>
            <a:r>
              <a:rPr lang="en-US" altLang="ko-KR"/>
              <a:t>URL’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정상 여부 확인 </a:t>
            </a:r>
            <a:r>
              <a:rPr lang="en-US" altLang="ko-KR">
                <a:solidFill>
                  <a:srgbClr val="00B050"/>
                </a:solidFill>
              </a:rPr>
              <a:t>(200 </a:t>
            </a:r>
            <a:r>
              <a:rPr lang="ko-KR" altLang="en-US">
                <a:solidFill>
                  <a:srgbClr val="00B050"/>
                </a:solidFill>
              </a:rPr>
              <a:t>정상</a:t>
            </a:r>
            <a:r>
              <a:rPr lang="en-US" altLang="ko-KR">
                <a:solidFill>
                  <a:srgbClr val="00B050"/>
                </a:solidFill>
              </a:rPr>
              <a:t>)</a:t>
            </a:r>
            <a:endParaRPr lang="ko-KR" altLang="en-US">
              <a:solidFill>
                <a:srgbClr val="00B050"/>
              </a:solidFill>
            </a:endParaRPr>
          </a:p>
          <a:p>
            <a:r>
              <a:rPr lang="ko-KR" altLang="en-US"/>
              <a:t>response = requests.get(url)</a:t>
            </a:r>
          </a:p>
          <a:p>
            <a:r>
              <a:rPr lang="ko-KR" altLang="en-US"/>
              <a:t>response</a:t>
            </a:r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JSON </a:t>
            </a:r>
            <a:r>
              <a:rPr lang="ko-KR" altLang="en-US">
                <a:solidFill>
                  <a:srgbClr val="00B050"/>
                </a:solidFill>
              </a:rPr>
              <a:t>데이터 획득</a:t>
            </a:r>
          </a:p>
          <a:p>
            <a:r>
              <a:rPr lang="ko-KR" altLang="en-US"/>
              <a:t>json = response.json()</a:t>
            </a:r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PandasDataframe</a:t>
            </a:r>
            <a:r>
              <a:rPr lang="ko-KR" altLang="en-US">
                <a:solidFill>
                  <a:srgbClr val="00B050"/>
                </a:solidFill>
              </a:rPr>
              <a:t>변환</a:t>
            </a:r>
          </a:p>
          <a:p>
            <a:r>
              <a:rPr lang="ko-KR" altLang="en-US"/>
              <a:t>df = json_normalize(json)</a:t>
            </a:r>
          </a:p>
          <a:p>
            <a:r>
              <a:rPr lang="ko-KR" altLang="en-US"/>
              <a:t>df.head()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2378E9-826B-4AA5-96F2-D74D75F8B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142" y="2222036"/>
            <a:ext cx="5290857" cy="2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2. </a:t>
            </a:r>
            <a:r>
              <a:rPr lang="ko-KR" altLang="en-US" sz="4800" b="0">
                <a:solidFill>
                  <a:schemeClr val="bg1"/>
                </a:solidFill>
              </a:rPr>
              <a:t>공공데이터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529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불러오는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1117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41117" y="2485768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34828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47962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41117" y="3023574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43592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개발계정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 획득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" name="그룹 52">
            <a:extLst>
              <a:ext uri="{FF2B5EF4-FFF2-40B4-BE49-F238E27FC236}">
                <a16:creationId xmlns:a16="http://schemas.microsoft.com/office/drawing/2014/main" id="{7BD865F2-7030-4499-8F33-62A3FFDDD3D6}"/>
              </a:ext>
            </a:extLst>
          </p:cNvPr>
          <p:cNvGrpSpPr/>
          <p:nvPr/>
        </p:nvGrpSpPr>
        <p:grpSpPr>
          <a:xfrm>
            <a:off x="641117" y="3561380"/>
            <a:ext cx="4072805" cy="409829"/>
            <a:chOff x="1049186" y="1449928"/>
            <a:chExt cx="11971129" cy="6906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313336-E655-435A-843E-E71C5582818C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5">
              <a:extLst>
                <a:ext uri="{FF2B5EF4-FFF2-40B4-BE49-F238E27FC236}">
                  <a16:creationId xmlns:a16="http://schemas.microsoft.com/office/drawing/2014/main" id="{99E024B7-0265-49F5-86CF-DDCE789F76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2" name="그룹 76">
                <a:extLst>
                  <a:ext uri="{FF2B5EF4-FFF2-40B4-BE49-F238E27FC236}">
                    <a16:creationId xmlns:a16="http://schemas.microsoft.com/office/drawing/2014/main" id="{4CB1A442-E656-4421-931B-37B62A9FD6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47F9AB2C-A506-488A-B3A0-2F9E62C0A04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A2FE3CAA-6C47-4A3A-ABF7-3A1F2404E485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16">
                  <a:extLst>
                    <a:ext uri="{FF2B5EF4-FFF2-40B4-BE49-F238E27FC236}">
                      <a16:creationId xmlns:a16="http://schemas.microsoft.com/office/drawing/2014/main" id="{9A9E978C-9C30-4518-A0C9-5003FD0D491E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05DD0B-6CC2-405C-B99A-ED3071E35AE6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B0AC89C-FCF5-4B25-BA51-6BB26D435C2D}"/>
                </a:ext>
              </a:extLst>
            </p:cNvPr>
            <p:cNvSpPr/>
            <p:nvPr/>
          </p:nvSpPr>
          <p:spPr>
            <a:xfrm>
              <a:off x="2463249" y="1555083"/>
              <a:ext cx="452415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인증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" name="그룹 52">
            <a:extLst>
              <a:ext uri="{FF2B5EF4-FFF2-40B4-BE49-F238E27FC236}">
                <a16:creationId xmlns:a16="http://schemas.microsoft.com/office/drawing/2014/main" id="{B022BB0D-F87B-4FF4-926F-834D39B73B10}"/>
              </a:ext>
            </a:extLst>
          </p:cNvPr>
          <p:cNvGrpSpPr/>
          <p:nvPr/>
        </p:nvGrpSpPr>
        <p:grpSpPr>
          <a:xfrm>
            <a:off x="641117" y="4099186"/>
            <a:ext cx="4072805" cy="409829"/>
            <a:chOff x="1049186" y="1449928"/>
            <a:chExt cx="11971129" cy="69065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43C112C-E85A-427D-B738-FF055B3049B2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9" name="그룹 65">
              <a:extLst>
                <a:ext uri="{FF2B5EF4-FFF2-40B4-BE49-F238E27FC236}">
                  <a16:creationId xmlns:a16="http://schemas.microsoft.com/office/drawing/2014/main" id="{04957B5B-8CB9-4C95-8EE0-E0195AF5C59D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81" name="그룹 76">
                <a:extLst>
                  <a:ext uri="{FF2B5EF4-FFF2-40B4-BE49-F238E27FC236}">
                    <a16:creationId xmlns:a16="http://schemas.microsoft.com/office/drawing/2014/main" id="{B388D3E7-FA28-4147-A1B0-4A20AF40C4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83" name="모서리가 둥근 직사각형 69">
                  <a:extLst>
                    <a:ext uri="{FF2B5EF4-FFF2-40B4-BE49-F238E27FC236}">
                      <a16:creationId xmlns:a16="http://schemas.microsoft.com/office/drawing/2014/main" id="{AA21AA64-B68B-4256-86DC-40C4B62EB71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모서리가 둥근 직사각형 70">
                  <a:extLst>
                    <a:ext uri="{FF2B5EF4-FFF2-40B4-BE49-F238E27FC236}">
                      <a16:creationId xmlns:a16="http://schemas.microsoft.com/office/drawing/2014/main" id="{3007FD7B-99E4-40D9-A764-F6E0C751FCD1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자유형 16">
                  <a:extLst>
                    <a:ext uri="{FF2B5EF4-FFF2-40B4-BE49-F238E27FC236}">
                      <a16:creationId xmlns:a16="http://schemas.microsoft.com/office/drawing/2014/main" id="{B2B4B50B-308B-4C8F-84A9-E6BA07E2B87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7B686A6-1190-49D1-A29D-09B61F4FA5A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2842392-B9CB-4D2E-B886-840AABE2C2F3}"/>
                </a:ext>
              </a:extLst>
            </p:cNvPr>
            <p:cNvSpPr/>
            <p:nvPr/>
          </p:nvSpPr>
          <p:spPr>
            <a:xfrm>
              <a:off x="2463249" y="1555083"/>
              <a:ext cx="328969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이해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6" name="그룹 52">
            <a:extLst>
              <a:ext uri="{FF2B5EF4-FFF2-40B4-BE49-F238E27FC236}">
                <a16:creationId xmlns:a16="http://schemas.microsoft.com/office/drawing/2014/main" id="{372E5EA4-5B1C-46A5-BF88-2DDC84CA793B}"/>
              </a:ext>
            </a:extLst>
          </p:cNvPr>
          <p:cNvGrpSpPr/>
          <p:nvPr/>
        </p:nvGrpSpPr>
        <p:grpSpPr>
          <a:xfrm>
            <a:off x="641117" y="4636992"/>
            <a:ext cx="4072805" cy="409829"/>
            <a:chOff x="1049186" y="1449928"/>
            <a:chExt cx="11971129" cy="6906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0D5DC96-A4F8-4BD9-AC76-E41ED85148F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>
              <a:extLst>
                <a:ext uri="{FF2B5EF4-FFF2-40B4-BE49-F238E27FC236}">
                  <a16:creationId xmlns:a16="http://schemas.microsoft.com/office/drawing/2014/main" id="{E8BAA299-D54A-4B6B-A425-AEE595B0DA8A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>
                <a:extLst>
                  <a:ext uri="{FF2B5EF4-FFF2-40B4-BE49-F238E27FC236}">
                    <a16:creationId xmlns:a16="http://schemas.microsoft.com/office/drawing/2014/main" id="{BF28DE33-2841-4B83-8A18-ECB2543EFA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>
                  <a:extLst>
                    <a:ext uri="{FF2B5EF4-FFF2-40B4-BE49-F238E27FC236}">
                      <a16:creationId xmlns:a16="http://schemas.microsoft.com/office/drawing/2014/main" id="{C8FAAC4B-22C9-4D65-BA78-172159CD5B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>
                  <a:extLst>
                    <a:ext uri="{FF2B5EF4-FFF2-40B4-BE49-F238E27FC236}">
                      <a16:creationId xmlns:a16="http://schemas.microsoft.com/office/drawing/2014/main" id="{D57ED5EB-CE1B-493E-8B85-5D72108ED28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>
                  <a:extLst>
                    <a:ext uri="{FF2B5EF4-FFF2-40B4-BE49-F238E27FC236}">
                      <a16:creationId xmlns:a16="http://schemas.microsoft.com/office/drawing/2014/main" id="{2A3A40C0-5DB7-426B-AEF7-7330B8ECE77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25A6FE2-95A0-46C7-928A-E7F33F7A55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7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E5F4D34-79AD-4E67-A679-AAAD4E24DC14}"/>
                </a:ext>
              </a:extLst>
            </p:cNvPr>
            <p:cNvSpPr/>
            <p:nvPr/>
          </p:nvSpPr>
          <p:spPr>
            <a:xfrm>
              <a:off x="2463249" y="1555083"/>
              <a:ext cx="46419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2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971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  </a:t>
              </a:r>
              <a:r>
                <a:rPr lang="ko-KR" altLang="en-US" sz="1600"/>
                <a:t>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F9980-CFB8-44C9-9F62-9C88F59B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1431355"/>
            <a:ext cx="4826160" cy="28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3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077B35-53B0-4965-9AE5-A9FA70DB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" y="1878528"/>
            <a:ext cx="4057960" cy="30882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6275BD-E523-4D2C-825F-CC29F196E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7" y="2427735"/>
            <a:ext cx="4862149" cy="1180258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634290" y="2643758"/>
            <a:ext cx="1602649" cy="58744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1959214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API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518461" y="2643758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7714-2761-45DF-8D6C-5CB5CC36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8" y="1878528"/>
            <a:ext cx="3350403" cy="3264972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활용신청 시 로그인 요청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4FA53-E36C-4DC9-8175-5B02E1DC0431}"/>
              </a:ext>
            </a:extLst>
          </p:cNvPr>
          <p:cNvSpPr/>
          <p:nvPr/>
        </p:nvSpPr>
        <p:spPr bwMode="auto">
          <a:xfrm>
            <a:off x="1043608" y="2787774"/>
            <a:ext cx="504056" cy="36004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4509-5158-4596-8656-2DB56E979055}"/>
              </a:ext>
            </a:extLst>
          </p:cNvPr>
          <p:cNvSpPr/>
          <p:nvPr/>
        </p:nvSpPr>
        <p:spPr bwMode="auto">
          <a:xfrm>
            <a:off x="803432" y="4671060"/>
            <a:ext cx="1968368" cy="27432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6AFE6AF-1B94-476D-846D-F8B6E2A56333}"/>
              </a:ext>
            </a:extLst>
          </p:cNvPr>
          <p:cNvSpPr/>
          <p:nvPr/>
        </p:nvSpPr>
        <p:spPr bwMode="auto">
          <a:xfrm>
            <a:off x="3044833" y="4352050"/>
            <a:ext cx="4115641" cy="413913"/>
          </a:xfrm>
          <a:prstGeom prst="wedgeRectCallout">
            <a:avLst>
              <a:gd name="adj1" fmla="val -53928"/>
              <a:gd name="adj2" fmla="val 464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*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자세한 데이터 설명자료 다운 가능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5EC7459-754A-420B-8FD8-B54E7C1529E2}"/>
              </a:ext>
            </a:extLst>
          </p:cNvPr>
          <p:cNvSpPr/>
          <p:nvPr/>
        </p:nvSpPr>
        <p:spPr bwMode="auto">
          <a:xfrm>
            <a:off x="1663044" y="2346506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6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D6AAFE4-6528-49E0-9662-B740EFEA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26" y="1878528"/>
            <a:ext cx="3880781" cy="2554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89A8BC-F6A4-439F-B190-68B831BB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78528"/>
            <a:ext cx="3257959" cy="27726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242883-01C4-4C1E-B3EF-F4859708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1" y="2494678"/>
            <a:ext cx="3274922" cy="2162960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시스템유형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라인센스 동의 후 신청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757302-CFB0-49E0-BE18-BCC1BA150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842" y="2571750"/>
            <a:ext cx="1673598" cy="10081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85352-FA05-4ED6-A4A7-01252793B2F4}"/>
              </a:ext>
            </a:extLst>
          </p:cNvPr>
          <p:cNvSpPr/>
          <p:nvPr/>
        </p:nvSpPr>
        <p:spPr bwMode="auto">
          <a:xfrm>
            <a:off x="575391" y="4230927"/>
            <a:ext cx="1247163" cy="34045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03F7B-8FFE-4766-9001-7F9E3C936BDF}"/>
              </a:ext>
            </a:extLst>
          </p:cNvPr>
          <p:cNvSpPr/>
          <p:nvPr/>
        </p:nvSpPr>
        <p:spPr bwMode="auto">
          <a:xfrm>
            <a:off x="3382426" y="2688858"/>
            <a:ext cx="1422561" cy="87443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9D6A11-C0FE-427D-A837-AAB61EE7091A}"/>
              </a:ext>
            </a:extLst>
          </p:cNvPr>
          <p:cNvSpPr/>
          <p:nvPr/>
        </p:nvSpPr>
        <p:spPr bwMode="auto">
          <a:xfrm>
            <a:off x="6156176" y="3723879"/>
            <a:ext cx="702481" cy="81436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FC042A18-D866-4372-90AA-C793867D9260}"/>
              </a:ext>
            </a:extLst>
          </p:cNvPr>
          <p:cNvSpPr/>
          <p:nvPr/>
        </p:nvSpPr>
        <p:spPr bwMode="auto">
          <a:xfrm>
            <a:off x="1986274" y="3989621"/>
            <a:ext cx="1320518" cy="668017"/>
          </a:xfrm>
          <a:prstGeom prst="wedgeRectCallout">
            <a:avLst>
              <a:gd name="adj1" fmla="val -53928"/>
              <a:gd name="adj2" fmla="val 464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시스템 유형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*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일반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8051C3A6-D03D-45EC-91A9-F9F64A993CB1}"/>
              </a:ext>
            </a:extLst>
          </p:cNvPr>
          <p:cNvSpPr/>
          <p:nvPr/>
        </p:nvSpPr>
        <p:spPr bwMode="auto">
          <a:xfrm>
            <a:off x="4085818" y="4035771"/>
            <a:ext cx="1320518" cy="668017"/>
          </a:xfrm>
          <a:prstGeom prst="wedgeRectCallout">
            <a:avLst>
              <a:gd name="adj1" fmla="val 29052"/>
              <a:gd name="adj2" fmla="val -7911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체크 및 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0CF8-D365-435B-BD6B-C3DA65FA522D}"/>
              </a:ext>
            </a:extLst>
          </p:cNvPr>
          <p:cNvSpPr txBox="1"/>
          <p:nvPr/>
        </p:nvSpPr>
        <p:spPr>
          <a:xfrm>
            <a:off x="4565414" y="4681835"/>
            <a:ext cx="4724370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데이터 활용 신청완료 후 </a:t>
            </a:r>
            <a:r>
              <a:rPr lang="en-US" altLang="ko-KR"/>
              <a:t>1</a:t>
            </a:r>
            <a:r>
              <a:rPr lang="ko-KR" altLang="en-US"/>
              <a:t>시간 후 사용가능하다</a:t>
            </a:r>
            <a:r>
              <a:rPr lang="en-US" altLang="ko-KR"/>
              <a:t>.</a:t>
            </a:r>
          </a:p>
          <a:p>
            <a:r>
              <a:rPr lang="en-US" altLang="ko-KR"/>
              <a:t>   * url</a:t>
            </a:r>
            <a:r>
              <a:rPr lang="ko-KR" altLang="en-US"/>
              <a:t>을 웹페이지 열고 확인시 </a:t>
            </a:r>
            <a:r>
              <a:rPr lang="en-US" altLang="ko-KR"/>
              <a:t>20 </a:t>
            </a:r>
            <a:r>
              <a:rPr lang="ko-KR" altLang="en-US"/>
              <a:t>코드 에러 발생 시 기달려야함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71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B4F97D-9519-4734-B0D6-EF3F2BB5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6" y="1804268"/>
            <a:ext cx="3312728" cy="3033287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134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개발계정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 획득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받기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7AC0EB-9F13-4F5E-A0A5-0D1C378F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78528"/>
            <a:ext cx="4594012" cy="2855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20B918-C273-4E75-A5DA-C3E805CEF512}"/>
              </a:ext>
            </a:extLst>
          </p:cNvPr>
          <p:cNvSpPr/>
          <p:nvPr/>
        </p:nvSpPr>
        <p:spPr bwMode="auto">
          <a:xfrm>
            <a:off x="539552" y="4468684"/>
            <a:ext cx="3528392" cy="40559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7B4DA-583D-4AF7-A6B9-30B9AB920FC6}"/>
              </a:ext>
            </a:extLst>
          </p:cNvPr>
          <p:cNvSpPr/>
          <p:nvPr/>
        </p:nvSpPr>
        <p:spPr bwMode="auto">
          <a:xfrm>
            <a:off x="7452319" y="1794885"/>
            <a:ext cx="983979" cy="488834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4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129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인증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상세보기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BC628A-059A-4EB1-82DF-06C0A1B5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878528"/>
            <a:ext cx="3740624" cy="3039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74F950-D847-4952-8C78-FAAD149C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248" y="2225081"/>
            <a:ext cx="4716016" cy="22470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477C07-F43E-4BF0-88BF-1517E9BA22ED}"/>
              </a:ext>
            </a:extLst>
          </p:cNvPr>
          <p:cNvSpPr/>
          <p:nvPr/>
        </p:nvSpPr>
        <p:spPr bwMode="auto">
          <a:xfrm>
            <a:off x="4363908" y="2427734"/>
            <a:ext cx="4672588" cy="488834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2576AB9A-B1DD-47FD-99C7-AF9DC010934D}"/>
              </a:ext>
            </a:extLst>
          </p:cNvPr>
          <p:cNvSpPr/>
          <p:nvPr/>
        </p:nvSpPr>
        <p:spPr bwMode="auto">
          <a:xfrm>
            <a:off x="7092280" y="3398478"/>
            <a:ext cx="1320518" cy="668017"/>
          </a:xfrm>
          <a:prstGeom prst="wedgeRectCallout">
            <a:avLst>
              <a:gd name="adj1" fmla="val -10764"/>
              <a:gd name="adj2" fmla="val -101931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인증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URL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경로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를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획득하였습니다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.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2D33B-CE3A-4167-81AF-2D3B777958C7}"/>
              </a:ext>
            </a:extLst>
          </p:cNvPr>
          <p:cNvSpPr txBox="1"/>
          <p:nvPr/>
        </p:nvSpPr>
        <p:spPr>
          <a:xfrm>
            <a:off x="4529042" y="4599455"/>
            <a:ext cx="4214615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데이터 종류에 따라 다수의 데이터가 존재할 수 있음</a:t>
            </a:r>
            <a:br>
              <a:rPr lang="en-US" altLang="ko-KR"/>
            </a:br>
            <a:r>
              <a:rPr lang="ko-KR" altLang="en-US"/>
              <a:t>상품목록</a:t>
            </a:r>
            <a:r>
              <a:rPr lang="en-US" altLang="ko-KR"/>
              <a:t>, </a:t>
            </a:r>
            <a:r>
              <a:rPr lang="ko-KR" altLang="en-US"/>
              <a:t>가격목록 </a:t>
            </a:r>
            <a:r>
              <a:rPr lang="en-US" altLang="ko-KR"/>
              <a:t>2</a:t>
            </a:r>
            <a:r>
              <a:rPr lang="ko-KR" altLang="en-US"/>
              <a:t>개면 </a:t>
            </a:r>
            <a:r>
              <a:rPr lang="en-US" altLang="ko-KR"/>
              <a:t>URL</a:t>
            </a:r>
            <a:r>
              <a:rPr lang="ko-KR" altLang="en-US"/>
              <a:t>이 </a:t>
            </a:r>
            <a:r>
              <a:rPr lang="en-US" altLang="ko-KR"/>
              <a:t>2</a:t>
            </a:r>
            <a:r>
              <a:rPr lang="ko-KR" altLang="en-US"/>
              <a:t>개 존재한다</a:t>
            </a:r>
            <a:r>
              <a:rPr lang="en-US" altLang="ko-KR"/>
              <a:t>. </a:t>
            </a:r>
            <a:r>
              <a:rPr lang="ko-KR" altLang="en-US"/>
              <a:t>확인 必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02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6474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상세보기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01A55B-41A0-486B-AB5F-ED7128FF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46" y="1882662"/>
            <a:ext cx="2319824" cy="32198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A367A9-EFC2-47A6-B6FD-43556F77FE69}"/>
              </a:ext>
            </a:extLst>
          </p:cNvPr>
          <p:cNvSpPr/>
          <p:nvPr/>
        </p:nvSpPr>
        <p:spPr bwMode="auto">
          <a:xfrm>
            <a:off x="1619672" y="2505456"/>
            <a:ext cx="2448272" cy="2243328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2B46F147-92E5-4BB4-B164-EECC3268CED4}"/>
              </a:ext>
            </a:extLst>
          </p:cNvPr>
          <p:cNvSpPr/>
          <p:nvPr/>
        </p:nvSpPr>
        <p:spPr bwMode="auto">
          <a:xfrm>
            <a:off x="3939496" y="2187943"/>
            <a:ext cx="2304256" cy="373517"/>
          </a:xfrm>
          <a:prstGeom prst="wedgeRectCallout">
            <a:avLst>
              <a:gd name="adj1" fmla="val -132127"/>
              <a:gd name="adj2" fmla="val 4060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body → items → item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반복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D709E2-36BD-4416-A511-8F8F3CA19AC0}"/>
              </a:ext>
            </a:extLst>
          </p:cNvPr>
          <p:cNvSpPr/>
          <p:nvPr/>
        </p:nvSpPr>
        <p:spPr bwMode="auto">
          <a:xfrm>
            <a:off x="5220072" y="2715766"/>
            <a:ext cx="154360" cy="224332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EA1EE-0534-495D-9872-D2D19150CA5A}"/>
              </a:ext>
            </a:extLst>
          </p:cNvPr>
          <p:cNvSpPr txBox="1"/>
          <p:nvPr/>
        </p:nvSpPr>
        <p:spPr>
          <a:xfrm>
            <a:off x="4653034" y="2675387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body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955598-728B-462F-BAD4-F83990BD8824}"/>
              </a:ext>
            </a:extLst>
          </p:cNvPr>
          <p:cNvSpPr txBox="1"/>
          <p:nvPr/>
        </p:nvSpPr>
        <p:spPr>
          <a:xfrm>
            <a:off x="5526438" y="2952386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items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0DA64-6243-41B6-B1D0-AA4483F3FF69}"/>
              </a:ext>
            </a:extLst>
          </p:cNvPr>
          <p:cNvSpPr/>
          <p:nvPr/>
        </p:nvSpPr>
        <p:spPr bwMode="auto">
          <a:xfrm>
            <a:off x="6089392" y="3229384"/>
            <a:ext cx="154360" cy="172970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4F5341-785E-4332-B492-672FAFD61661}"/>
              </a:ext>
            </a:extLst>
          </p:cNvPr>
          <p:cNvSpPr txBox="1"/>
          <p:nvPr/>
        </p:nvSpPr>
        <p:spPr>
          <a:xfrm>
            <a:off x="6300192" y="3219105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FAA72E-2A4D-47EA-894A-3FCC149D0C29}"/>
              </a:ext>
            </a:extLst>
          </p:cNvPr>
          <p:cNvSpPr/>
          <p:nvPr/>
        </p:nvSpPr>
        <p:spPr bwMode="auto">
          <a:xfrm>
            <a:off x="6863146" y="3496103"/>
            <a:ext cx="154360" cy="27699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CE6355-8F55-49D0-A0F8-066CCCEC85C2}"/>
              </a:ext>
            </a:extLst>
          </p:cNvPr>
          <p:cNvSpPr txBox="1"/>
          <p:nvPr/>
        </p:nvSpPr>
        <p:spPr>
          <a:xfrm>
            <a:off x="6311057" y="3773102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123AD4-51DA-4AB7-BB5C-9B73BB664297}"/>
              </a:ext>
            </a:extLst>
          </p:cNvPr>
          <p:cNvSpPr/>
          <p:nvPr/>
        </p:nvSpPr>
        <p:spPr bwMode="auto">
          <a:xfrm>
            <a:off x="6874011" y="4050100"/>
            <a:ext cx="154360" cy="27699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BB39C7-EF85-461B-87DF-114F747D4BFF}"/>
              </a:ext>
            </a:extLst>
          </p:cNvPr>
          <p:cNvSpPr txBox="1"/>
          <p:nvPr/>
        </p:nvSpPr>
        <p:spPr>
          <a:xfrm>
            <a:off x="6329285" y="436978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3B365B-D1D7-4186-9ADD-6F1FB21BCEED}"/>
              </a:ext>
            </a:extLst>
          </p:cNvPr>
          <p:cNvSpPr/>
          <p:nvPr/>
        </p:nvSpPr>
        <p:spPr bwMode="auto">
          <a:xfrm>
            <a:off x="6892239" y="4646778"/>
            <a:ext cx="154360" cy="27699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D4A62-5DFF-4815-8D6D-25C91FC05CC7}"/>
              </a:ext>
            </a:extLst>
          </p:cNvPr>
          <p:cNvSpPr txBox="1"/>
          <p:nvPr/>
        </p:nvSpPr>
        <p:spPr>
          <a:xfrm>
            <a:off x="7422739" y="3560431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240348-436C-45E5-8AA7-297DCF6F3285}"/>
              </a:ext>
            </a:extLst>
          </p:cNvPr>
          <p:cNvSpPr txBox="1"/>
          <p:nvPr/>
        </p:nvSpPr>
        <p:spPr>
          <a:xfrm>
            <a:off x="7455193" y="4050100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32947-629D-4625-8E98-64772527E836}"/>
              </a:ext>
            </a:extLst>
          </p:cNvPr>
          <p:cNvSpPr txBox="1"/>
          <p:nvPr/>
        </p:nvSpPr>
        <p:spPr>
          <a:xfrm>
            <a:off x="7473421" y="4646777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3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3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3603872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319350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공개된 데이터를 불러올 수 있다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10">
            <a:extLst>
              <a:ext uri="{FF2B5EF4-FFF2-40B4-BE49-F238E27FC236}">
                <a16:creationId xmlns:a16="http://schemas.microsoft.com/office/drawing/2014/main" id="{66144539-EEBD-45C2-87FF-1DB7887C6A55}"/>
              </a:ext>
            </a:extLst>
          </p:cNvPr>
          <p:cNvSpPr/>
          <p:nvPr/>
        </p:nvSpPr>
        <p:spPr>
          <a:xfrm>
            <a:off x="708747" y="3110515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17295A-7366-4BF3-8DE9-2A808EA29BDB}"/>
              </a:ext>
            </a:extLst>
          </p:cNvPr>
          <p:cNvSpPr/>
          <p:nvPr/>
        </p:nvSpPr>
        <p:spPr>
          <a:xfrm>
            <a:off x="1263443" y="3076459"/>
            <a:ext cx="3603872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6">
            <a:extLst>
              <a:ext uri="{FF2B5EF4-FFF2-40B4-BE49-F238E27FC236}">
                <a16:creationId xmlns:a16="http://schemas.microsoft.com/office/drawing/2014/main" id="{64B357D0-B171-424D-8B9D-0AE3530BD0B7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086528"/>
            <a:ext cx="539750" cy="479425"/>
            <a:chOff x="1328347" y="2337753"/>
            <a:chExt cx="541775" cy="535025"/>
          </a:xfrm>
        </p:grpSpPr>
        <p:sp>
          <p:nvSpPr>
            <p:cNvPr id="37" name="모서리가 둥근 직사각형 23">
              <a:extLst>
                <a:ext uri="{FF2B5EF4-FFF2-40B4-BE49-F238E27FC236}">
                  <a16:creationId xmlns:a16="http://schemas.microsoft.com/office/drawing/2014/main" id="{09DD61E5-E5F4-45F3-B4D0-0BC23BB276C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834F736A-ED79-443F-9DEE-D95AFE75E461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27236F4-CCC8-48DC-A38B-46D6C4C44338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0" name="자유형 26">
              <a:extLst>
                <a:ext uri="{FF2B5EF4-FFF2-40B4-BE49-F238E27FC236}">
                  <a16:creationId xmlns:a16="http://schemas.microsoft.com/office/drawing/2014/main" id="{CC5E4FA2-BF3F-49EB-BD31-7344CA9CF9F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9C320E1-F0F3-4964-B876-58DAF97AD94F}"/>
              </a:ext>
            </a:extLst>
          </p:cNvPr>
          <p:cNvSpPr txBox="1"/>
          <p:nvPr/>
        </p:nvSpPr>
        <p:spPr>
          <a:xfrm>
            <a:off x="764946" y="3081488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2" name="모서리가 둥근 직사각형 10">
            <a:extLst>
              <a:ext uri="{FF2B5EF4-FFF2-40B4-BE49-F238E27FC236}">
                <a16:creationId xmlns:a16="http://schemas.microsoft.com/office/drawing/2014/main" id="{FE39B765-9C79-46F9-8F06-53A5D04BD58D}"/>
              </a:ext>
            </a:extLst>
          </p:cNvPr>
          <p:cNvSpPr/>
          <p:nvPr/>
        </p:nvSpPr>
        <p:spPr>
          <a:xfrm>
            <a:off x="708747" y="382900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F8EC3F-CA7D-414B-9E68-1C64FDE1A03C}"/>
              </a:ext>
            </a:extLst>
          </p:cNvPr>
          <p:cNvSpPr/>
          <p:nvPr/>
        </p:nvSpPr>
        <p:spPr>
          <a:xfrm>
            <a:off x="1263443" y="3794952"/>
            <a:ext cx="3672800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36">
            <a:extLst>
              <a:ext uri="{FF2B5EF4-FFF2-40B4-BE49-F238E27FC236}">
                <a16:creationId xmlns:a16="http://schemas.microsoft.com/office/drawing/2014/main" id="{C31D2530-F3BB-4622-B90B-AE6CCA2DB294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805021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1432E0AA-4F51-47A3-B655-90059BB0C04F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24">
              <a:extLst>
                <a:ext uri="{FF2B5EF4-FFF2-40B4-BE49-F238E27FC236}">
                  <a16:creationId xmlns:a16="http://schemas.microsoft.com/office/drawing/2014/main" id="{FB7EF836-B093-4217-AF96-E00960B940B8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5070F72-CEDC-42EE-88CC-A58C59FCFCB5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자유형 26">
              <a:extLst>
                <a:ext uri="{FF2B5EF4-FFF2-40B4-BE49-F238E27FC236}">
                  <a16:creationId xmlns:a16="http://schemas.microsoft.com/office/drawing/2014/main" id="{6A7AE01E-ED90-4228-B057-2C924C495735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0268FD1-E272-45D5-AE65-1239DAEC243F}"/>
              </a:ext>
            </a:extLst>
          </p:cNvPr>
          <p:cNvSpPr txBox="1"/>
          <p:nvPr/>
        </p:nvSpPr>
        <p:spPr>
          <a:xfrm>
            <a:off x="764946" y="379998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52" name="모서리가 둥근 직사각형 10">
            <a:extLst>
              <a:ext uri="{FF2B5EF4-FFF2-40B4-BE49-F238E27FC236}">
                <a16:creationId xmlns:a16="http://schemas.microsoft.com/office/drawing/2014/main" id="{99F4F602-811B-4908-81FA-B2C741B8988A}"/>
              </a:ext>
            </a:extLst>
          </p:cNvPr>
          <p:cNvSpPr/>
          <p:nvPr/>
        </p:nvSpPr>
        <p:spPr>
          <a:xfrm>
            <a:off x="708747" y="4486716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615CF4-2ED1-4955-A988-E4E8A1B018E4}"/>
              </a:ext>
            </a:extLst>
          </p:cNvPr>
          <p:cNvSpPr/>
          <p:nvPr/>
        </p:nvSpPr>
        <p:spPr>
          <a:xfrm>
            <a:off x="1263443" y="4452660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4" name="그룹 36">
            <a:extLst>
              <a:ext uri="{FF2B5EF4-FFF2-40B4-BE49-F238E27FC236}">
                <a16:creationId xmlns:a16="http://schemas.microsoft.com/office/drawing/2014/main" id="{356B9A69-16B4-4789-AD36-F30A5FC63B77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4462729"/>
            <a:ext cx="539750" cy="479425"/>
            <a:chOff x="1328347" y="2337753"/>
            <a:chExt cx="541775" cy="535025"/>
          </a:xfrm>
        </p:grpSpPr>
        <p:sp>
          <p:nvSpPr>
            <p:cNvPr id="55" name="모서리가 둥근 직사각형 23">
              <a:extLst>
                <a:ext uri="{FF2B5EF4-FFF2-40B4-BE49-F238E27FC236}">
                  <a16:creationId xmlns:a16="http://schemas.microsoft.com/office/drawing/2014/main" id="{1433B914-4A2A-4AD0-B225-EB8E361B7CEE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24">
              <a:extLst>
                <a:ext uri="{FF2B5EF4-FFF2-40B4-BE49-F238E27FC236}">
                  <a16:creationId xmlns:a16="http://schemas.microsoft.com/office/drawing/2014/main" id="{140137D7-3A58-4F94-BA7B-79AB886E3A45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E5A063D-3290-40C3-92B1-9B62C1709D75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8" name="자유형 26">
              <a:extLst>
                <a:ext uri="{FF2B5EF4-FFF2-40B4-BE49-F238E27FC236}">
                  <a16:creationId xmlns:a16="http://schemas.microsoft.com/office/drawing/2014/main" id="{2F8457E5-6D30-47FF-9592-D350507B946B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2319233-5B45-4C20-A75F-2D1D40833789}"/>
              </a:ext>
            </a:extLst>
          </p:cNvPr>
          <p:cNvSpPr txBox="1"/>
          <p:nvPr/>
        </p:nvSpPr>
        <p:spPr>
          <a:xfrm>
            <a:off x="764946" y="445768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#1)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 response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정상코드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200)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8" y="1923678"/>
            <a:ext cx="6320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import requests #Used to service API connection</a:t>
            </a:r>
          </a:p>
          <a:p>
            <a:r>
              <a:rPr lang="ko-KR" altLang="en-US"/>
              <a:t>from lxml import html #Used to parse XML</a:t>
            </a:r>
          </a:p>
          <a:p>
            <a:r>
              <a:rPr lang="ko-KR" altLang="en-US"/>
              <a:t>from bs4 import BeautifulSoup #Used to read XML table on webpage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데이터 불러오기</a:t>
            </a:r>
          </a:p>
          <a:p>
            <a:r>
              <a:rPr lang="ko-KR" altLang="en-US"/>
              <a:t>response = requests.get(url)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720CB-8597-4F8A-BB57-AE4FA5E6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698803"/>
            <a:ext cx="61817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#2)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xml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및 행 반복데이터 담기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13970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BS4 </a:t>
            </a:r>
            <a:r>
              <a:rPr lang="ko-KR" altLang="en-US">
                <a:solidFill>
                  <a:srgbClr val="00B050"/>
                </a:solidFill>
              </a:rPr>
              <a:t>활용 </a:t>
            </a:r>
            <a:r>
              <a:rPr lang="en-US" altLang="ko-KR">
                <a:solidFill>
                  <a:srgbClr val="00B050"/>
                </a:solidFill>
              </a:rPr>
              <a:t>tag </a:t>
            </a:r>
            <a:r>
              <a:rPr lang="ko-KR" altLang="en-US">
                <a:solidFill>
                  <a:srgbClr val="00B050"/>
                </a:solidFill>
              </a:rPr>
              <a:t>정보 획득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Data = BeautifulSoup(response.text, </a:t>
            </a:r>
            <a:r>
              <a:rPr lang="ko-KR" altLang="en-US">
                <a:solidFill>
                  <a:schemeClr val="tx1"/>
                </a:solidFill>
              </a:rPr>
              <a:t>＇</a:t>
            </a:r>
            <a:r>
              <a:rPr lang="en-US" altLang="ko-KR">
                <a:solidFill>
                  <a:schemeClr val="tx1"/>
                </a:solidFill>
              </a:rPr>
              <a:t>lxml-xml’)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전체 데이터 담을 리스트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result = []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컬럼을 한번만 담기위해 </a:t>
            </a:r>
            <a:r>
              <a:rPr lang="en-US" altLang="ko-KR">
                <a:solidFill>
                  <a:srgbClr val="00B050"/>
                </a:solidFill>
              </a:rPr>
              <a:t>row </a:t>
            </a:r>
            <a:r>
              <a:rPr lang="ko-KR" altLang="en-US">
                <a:solidFill>
                  <a:srgbClr val="00B050"/>
                </a:solidFill>
              </a:rPr>
              <a:t>설정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rows = 0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컬럼정보를 담을 리스트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columnName = []</a:t>
            </a:r>
          </a:p>
          <a:p>
            <a:r>
              <a:rPr lang="en-US" altLang="ko-KR">
                <a:solidFill>
                  <a:srgbClr val="00B050"/>
                </a:solidFill>
              </a:rPr>
              <a:t>#  Item </a:t>
            </a:r>
            <a:r>
              <a:rPr lang="ko-KR" altLang="en-US">
                <a:solidFill>
                  <a:srgbClr val="00B050"/>
                </a:solidFill>
              </a:rPr>
              <a:t>태그 모두 찾기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iterData = Data.find_all('item')</a:t>
            </a:r>
          </a:p>
          <a:p>
            <a:r>
              <a:rPr lang="en-US" altLang="ko-KR">
                <a:solidFill>
                  <a:schemeClr val="tx1"/>
                </a:solidFill>
              </a:rPr>
              <a:t>iterData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547561-E14B-4C75-8CBA-7E92643C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891568"/>
            <a:ext cx="5868144" cy="201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#3)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xml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및 행 반복데이터 담기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1872035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for </a:t>
            </a:r>
            <a:r>
              <a:rPr lang="ko-KR" altLang="en-US">
                <a:solidFill>
                  <a:srgbClr val="00B050"/>
                </a:solidFill>
              </a:rPr>
              <a:t>문을 돌면서 리스트에 모든 행 데이터 담기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for item in iterData: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# Fill the value in one row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for tag in item.find_all():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try: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    tagname = tag.name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    if rows == 0: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        columnName.append(tagname)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    item_list.append(item.find(tagname).text)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except Exception as e: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    print("This row will be ignored. ",item_list)  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rows = rows + 1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result.append(item_list)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5FE379-1167-437F-875C-F3E6554BBC8A}"/>
              </a:ext>
            </a:extLst>
          </p:cNvPr>
          <p:cNvSpPr/>
          <p:nvPr/>
        </p:nvSpPr>
        <p:spPr>
          <a:xfrm>
            <a:off x="438708" y="44521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800">
                <a:solidFill>
                  <a:srgbClr val="00B050"/>
                </a:solidFill>
              </a:rPr>
              <a:t># </a:t>
            </a:r>
            <a:r>
              <a:rPr lang="ko-KR" altLang="en-US" sz="1800">
                <a:solidFill>
                  <a:srgbClr val="00B050"/>
                </a:solidFill>
              </a:rPr>
              <a:t>디버깅 코드</a:t>
            </a:r>
          </a:p>
          <a:p>
            <a:r>
              <a:rPr lang="en-US" altLang="ko-KR" sz="1800">
                <a:solidFill>
                  <a:schemeClr val="tx1"/>
                </a:solidFill>
              </a:rPr>
              <a:t>item = iterData[0]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047393-4B8E-42A3-ABEA-06D4B00F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964728"/>
            <a:ext cx="3056391" cy="31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3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#4)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리스트 </a:t>
            </a:r>
            <a:r>
              <a:rPr lang="en-US" altLang="ko-KR">
                <a:solidFill>
                  <a:srgbClr val="00B050"/>
                </a:solidFill>
              </a:rPr>
              <a:t>-&gt; </a:t>
            </a:r>
            <a:r>
              <a:rPr lang="ko-KR" altLang="en-US">
                <a:solidFill>
                  <a:srgbClr val="00B050"/>
                </a:solidFill>
              </a:rPr>
              <a:t>데이터 프레임으로 변환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 = pd.DataFrame(result)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finalResult.columns = columnName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E27D2-3858-492E-A967-C00D448AE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507854"/>
            <a:ext cx="5580112" cy="14011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E9B409-A440-4635-BCE4-F961274AD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50568" r="-2572"/>
          <a:stretch/>
        </p:blipFill>
        <p:spPr>
          <a:xfrm>
            <a:off x="3470407" y="1857186"/>
            <a:ext cx="3169923" cy="15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#1)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fr-FR" altLang="ko-KR"/>
              <a:t>import urllib.request</a:t>
            </a:r>
          </a:p>
          <a:p>
            <a:r>
              <a:rPr lang="fr-FR" altLang="ko-KR"/>
              <a:t>import pandas as pd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데이터 불러오기</a:t>
            </a:r>
          </a:p>
          <a:p>
            <a:r>
              <a:rPr lang="en-US" altLang="ko-KR">
                <a:solidFill>
                  <a:schemeClr val="tx1"/>
                </a:solidFill>
              </a:rPr>
              <a:t>request = urllib.request.Request(xmlurl) </a:t>
            </a:r>
          </a:p>
          <a:p>
            <a:r>
              <a:rPr lang="en-US" altLang="ko-KR">
                <a:solidFill>
                  <a:schemeClr val="tx1"/>
                </a:solidFill>
              </a:rPr>
              <a:t>request.get_method = lambda: 'GET' </a:t>
            </a:r>
          </a:p>
          <a:p>
            <a:r>
              <a:rPr lang="en-US" altLang="ko-KR">
                <a:solidFill>
                  <a:schemeClr val="tx1"/>
                </a:solidFill>
              </a:rPr>
              <a:t>response_body = urllib.request.urlopen(request).read() </a:t>
            </a:r>
          </a:p>
          <a:p>
            <a:r>
              <a:rPr lang="en-US" altLang="ko-KR">
                <a:solidFill>
                  <a:schemeClr val="tx1"/>
                </a:solidFill>
              </a:rPr>
              <a:t>fullXmlString = str(response_body, "utf-8") 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7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#2)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import xml.etree.ElementTree as ET</a:t>
            </a:r>
          </a:p>
          <a:p>
            <a:r>
              <a:rPr lang="en-US" altLang="ko-KR"/>
              <a:t>from xml.etree.ElementTree import parse, Element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모든 데이터를 담을 리스트 선언</a:t>
            </a:r>
          </a:p>
          <a:p>
            <a:r>
              <a:rPr lang="en-US" altLang="ko-KR">
                <a:solidFill>
                  <a:schemeClr val="tx1"/>
                </a:solidFill>
              </a:rPr>
              <a:t>result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# xml </a:t>
            </a:r>
            <a:r>
              <a:rPr lang="ko-KR" altLang="en-US">
                <a:solidFill>
                  <a:schemeClr val="tx1"/>
                </a:solidFill>
              </a:rPr>
              <a:t>라이브러리 표준</a:t>
            </a:r>
          </a:p>
          <a:p>
            <a:r>
              <a:rPr lang="en-US" altLang="ko-KR">
                <a:solidFill>
                  <a:schemeClr val="tx1"/>
                </a:solidFill>
              </a:rPr>
              <a:t>root = ET.fromstring(fullXmlString)</a:t>
            </a:r>
          </a:p>
          <a:p>
            <a:r>
              <a:rPr lang="en-US" altLang="ko-KR">
                <a:solidFill>
                  <a:schemeClr val="tx1"/>
                </a:solidFill>
              </a:rPr>
              <a:t># body-&gt;items-&gt;item </a:t>
            </a:r>
            <a:r>
              <a:rPr lang="ko-KR" altLang="en-US">
                <a:solidFill>
                  <a:schemeClr val="tx1"/>
                </a:solidFill>
              </a:rPr>
              <a:t>모두 선택</a:t>
            </a:r>
          </a:p>
          <a:p>
            <a:r>
              <a:rPr lang="en-US" altLang="ko-KR">
                <a:solidFill>
                  <a:schemeClr val="tx1"/>
                </a:solidFill>
              </a:rPr>
              <a:t>elements = root.findall('body/items/item')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1DE593-5CA6-4788-B90F-EE921338121B}"/>
              </a:ext>
            </a:extLst>
          </p:cNvPr>
          <p:cNvSpPr/>
          <p:nvPr/>
        </p:nvSpPr>
        <p:spPr>
          <a:xfrm>
            <a:off x="438708" y="42254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800">
                <a:solidFill>
                  <a:srgbClr val="00B050"/>
                </a:solidFill>
              </a:rPr>
              <a:t># </a:t>
            </a:r>
            <a:r>
              <a:rPr lang="ko-KR" altLang="en-US" sz="1800">
                <a:solidFill>
                  <a:srgbClr val="00B050"/>
                </a:solidFill>
              </a:rPr>
              <a:t>디버깅 코드</a:t>
            </a:r>
          </a:p>
          <a:p>
            <a:r>
              <a:rPr lang="en-US" altLang="ko-KR" sz="1800">
                <a:solidFill>
                  <a:schemeClr val="tx1"/>
                </a:solidFill>
              </a:rPr>
              <a:t>elements[0].find(‘</a:t>
            </a:r>
            <a:r>
              <a:rPr lang="ko-KR" altLang="en-US" sz="1800">
                <a:solidFill>
                  <a:schemeClr val="tx1"/>
                </a:solidFill>
              </a:rPr>
              <a:t>거래금액</a:t>
            </a:r>
            <a:r>
              <a:rPr lang="en-US" altLang="ko-KR" sz="1800">
                <a:solidFill>
                  <a:schemeClr val="tx1"/>
                </a:solidFill>
              </a:rPr>
              <a:t>’).text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90F7D-D01E-473B-9F27-EF897C54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507" y="2756346"/>
            <a:ext cx="38385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#3)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for </a:t>
            </a:r>
            <a:r>
              <a:rPr lang="ko-KR" altLang="en-US">
                <a:solidFill>
                  <a:srgbClr val="00B050"/>
                </a:solidFill>
              </a:rPr>
              <a:t>문을 돌면서 리스트에 모든 행 데이터 담기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result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root = ET.fromstring(fullXmlString)</a:t>
            </a:r>
          </a:p>
          <a:p>
            <a:r>
              <a:rPr lang="en-US" altLang="ko-KR">
                <a:solidFill>
                  <a:schemeClr val="tx1"/>
                </a:solidFill>
              </a:rPr>
              <a:t>elements = root.findall('body/items/item')</a:t>
            </a:r>
          </a:p>
          <a:p>
            <a:r>
              <a:rPr lang="en-US" altLang="ko-KR">
                <a:solidFill>
                  <a:schemeClr val="tx1"/>
                </a:solidFill>
              </a:rPr>
              <a:t>for item in elements:</a:t>
            </a:r>
          </a:p>
          <a:p>
            <a:r>
              <a:rPr lang="en-US" altLang="ko-KR">
                <a:solidFill>
                  <a:schemeClr val="tx1"/>
                </a:solidFill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item_list.append(item.find('</a:t>
            </a:r>
            <a:r>
              <a:rPr lang="ko-KR" altLang="en-US">
                <a:solidFill>
                  <a:schemeClr val="tx1"/>
                </a:solidFill>
              </a:rPr>
              <a:t>거래금액</a:t>
            </a:r>
            <a:r>
              <a:rPr lang="en-US" altLang="ko-KR">
                <a:solidFill>
                  <a:schemeClr val="tx1"/>
                </a:solidFill>
              </a:rPr>
              <a:t>').text)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item_list.append(item.find('</a:t>
            </a:r>
            <a:r>
              <a:rPr lang="ko-KR" altLang="en-US">
                <a:solidFill>
                  <a:schemeClr val="tx1"/>
                </a:solidFill>
              </a:rPr>
              <a:t>건축년도</a:t>
            </a:r>
            <a:r>
              <a:rPr lang="en-US" altLang="ko-KR">
                <a:solidFill>
                  <a:schemeClr val="tx1"/>
                </a:solidFill>
              </a:rPr>
              <a:t>').text)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result.append(item_list)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except Exception as e: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print("This row will be ignored. ",item_list)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42C06E-0BFE-4615-8105-7282C22DCBAD}"/>
              </a:ext>
            </a:extLst>
          </p:cNvPr>
          <p:cNvSpPr/>
          <p:nvPr/>
        </p:nvSpPr>
        <p:spPr>
          <a:xfrm>
            <a:off x="438708" y="42254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800">
                <a:solidFill>
                  <a:srgbClr val="00B050"/>
                </a:solidFill>
              </a:rPr>
              <a:t># </a:t>
            </a:r>
            <a:r>
              <a:rPr lang="ko-KR" altLang="en-US" sz="1800">
                <a:solidFill>
                  <a:srgbClr val="00B050"/>
                </a:solidFill>
              </a:rPr>
              <a:t>디버깅 코드</a:t>
            </a:r>
          </a:p>
          <a:p>
            <a:r>
              <a:rPr lang="en-US" altLang="ko-KR" sz="1800">
                <a:solidFill>
                  <a:schemeClr val="tx1"/>
                </a:solidFill>
              </a:rPr>
              <a:t>elements[0].find(‘</a:t>
            </a:r>
            <a:r>
              <a:rPr lang="ko-KR" altLang="en-US" sz="1800">
                <a:solidFill>
                  <a:schemeClr val="tx1"/>
                </a:solidFill>
              </a:rPr>
              <a:t>거래금액</a:t>
            </a:r>
            <a:r>
              <a:rPr lang="en-US" altLang="ko-KR" sz="1800">
                <a:solidFill>
                  <a:schemeClr val="tx1"/>
                </a:solidFill>
              </a:rPr>
              <a:t>’).text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474E6-AD29-40A9-A0A8-E71FE15A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096079"/>
            <a:ext cx="28289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#4)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리스트 </a:t>
            </a:r>
            <a:r>
              <a:rPr lang="en-US" altLang="ko-KR">
                <a:solidFill>
                  <a:srgbClr val="00B050"/>
                </a:solidFill>
              </a:rPr>
              <a:t>-&gt; </a:t>
            </a:r>
            <a:r>
              <a:rPr lang="ko-KR" altLang="en-US">
                <a:solidFill>
                  <a:srgbClr val="00B050"/>
                </a:solidFill>
              </a:rPr>
              <a:t>데이터 프레임으로 변환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 = pd.DataFrame(result)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finalResult.columns = ["</a:t>
            </a:r>
            <a:r>
              <a:rPr lang="ko-KR" altLang="en-US">
                <a:solidFill>
                  <a:schemeClr val="tx1"/>
                </a:solidFill>
              </a:rPr>
              <a:t>거래금액</a:t>
            </a:r>
            <a:r>
              <a:rPr lang="en-US" altLang="ko-KR">
                <a:solidFill>
                  <a:schemeClr val="tx1"/>
                </a:solidFill>
              </a:rPr>
              <a:t>","</a:t>
            </a:r>
            <a:r>
              <a:rPr lang="ko-KR" altLang="en-US">
                <a:solidFill>
                  <a:schemeClr val="tx1"/>
                </a:solidFill>
              </a:rPr>
              <a:t>건축년도</a:t>
            </a:r>
            <a:r>
              <a:rPr lang="en-US" altLang="ko-KR">
                <a:solidFill>
                  <a:schemeClr val="tx1"/>
                </a:solidFill>
              </a:rPr>
              <a:t>"]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finalResult.head()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474E6-AD29-40A9-A0A8-E71FE15A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189737"/>
            <a:ext cx="1609786" cy="14255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854FCD-BADA-42F6-BE93-14DEEBCBC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730" y="2189737"/>
            <a:ext cx="2922684" cy="26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3. </a:t>
            </a:r>
            <a:r>
              <a:rPr lang="ko-KR" altLang="en-US" sz="4800" b="0">
                <a:solidFill>
                  <a:schemeClr val="bg1"/>
                </a:solidFill>
              </a:rPr>
              <a:t>한국감정원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971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  </a:t>
              </a:r>
              <a:r>
                <a:rPr lang="ko-KR" altLang="en-US" sz="1600"/>
                <a:t>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49186-F390-471E-96A5-1E628F787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5859"/>
            <a:ext cx="5004048" cy="23846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310FB3-79FE-4FD4-BFFC-DCCD72C3B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474" y="2211710"/>
            <a:ext cx="5285525" cy="2667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6535BC-5BB7-4003-B0B1-AAB54DB01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1" y="1742799"/>
            <a:ext cx="9144000" cy="1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7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1. </a:t>
            </a:r>
            <a:r>
              <a:rPr lang="ko-KR" altLang="en-US" sz="4800" b="0">
                <a:solidFill>
                  <a:schemeClr val="bg1"/>
                </a:solidFill>
              </a:rPr>
              <a:t>통계청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EA04FB2-3088-4E9F-9153-33AE3AA7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3" y="1821780"/>
            <a:ext cx="4531375" cy="3000941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265551" y="3075806"/>
            <a:ext cx="1602649" cy="500767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2915816" y="4482049"/>
            <a:ext cx="1959214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API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171469" y="2900251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81BE2F-BABF-4DD0-ADC0-F5CC7729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50" y="2607108"/>
            <a:ext cx="4323162" cy="108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6FF754-EB53-4861-B156-F7797D36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1" y="1901748"/>
            <a:ext cx="4055151" cy="3147870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활용신청 시 로그인 요청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4FA53-E36C-4DC9-8175-5B02E1DC0431}"/>
              </a:ext>
            </a:extLst>
          </p:cNvPr>
          <p:cNvSpPr/>
          <p:nvPr/>
        </p:nvSpPr>
        <p:spPr bwMode="auto">
          <a:xfrm>
            <a:off x="1082949" y="2604059"/>
            <a:ext cx="504056" cy="36004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4509-5158-4596-8656-2DB56E979055}"/>
              </a:ext>
            </a:extLst>
          </p:cNvPr>
          <p:cNvSpPr/>
          <p:nvPr/>
        </p:nvSpPr>
        <p:spPr bwMode="auto">
          <a:xfrm>
            <a:off x="1162755" y="4559006"/>
            <a:ext cx="2977197" cy="355812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6AFE6AF-1B94-476D-846D-F8B6E2A56333}"/>
              </a:ext>
            </a:extLst>
          </p:cNvPr>
          <p:cNvSpPr/>
          <p:nvPr/>
        </p:nvSpPr>
        <p:spPr bwMode="auto">
          <a:xfrm>
            <a:off x="4857866" y="4635705"/>
            <a:ext cx="4115641" cy="413913"/>
          </a:xfrm>
          <a:prstGeom prst="wedgeRectCallout">
            <a:avLst>
              <a:gd name="adj1" fmla="val -69764"/>
              <a:gd name="adj2" fmla="val -5930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*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자세한 데이터 설명자료 다운 가능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5EC7459-754A-420B-8FD8-B54E7C1529E2}"/>
              </a:ext>
            </a:extLst>
          </p:cNvPr>
          <p:cNvSpPr/>
          <p:nvPr/>
        </p:nvSpPr>
        <p:spPr bwMode="auto">
          <a:xfrm>
            <a:off x="1637949" y="2222441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1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5881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 이하 공공데이터 포털과 동일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B3B03-E821-412A-9D1B-25D6057CA410}"/>
              </a:ext>
            </a:extLst>
          </p:cNvPr>
          <p:cNvSpPr txBox="1"/>
          <p:nvPr/>
        </p:nvSpPr>
        <p:spPr>
          <a:xfrm>
            <a:off x="1504493" y="2427734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/>
              <a:t>한국감정원 데이터는 대부분</a:t>
            </a:r>
            <a:endParaRPr lang="en-US" altLang="ko-KR" sz="2400" b="0"/>
          </a:p>
          <a:p>
            <a:pPr algn="ctr"/>
            <a:r>
              <a:rPr lang="ko-KR" altLang="en-US" sz="2400" b="0"/>
              <a:t>공공데이터 포털과 연계되어 데이터 제공함</a:t>
            </a:r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886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4. </a:t>
            </a:r>
            <a:r>
              <a:rPr lang="ko-KR" altLang="en-US" sz="4800" b="0">
                <a:solidFill>
                  <a:schemeClr val="bg1"/>
                </a:solidFill>
              </a:rPr>
              <a:t>공공데이터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파일 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6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529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불러오는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1117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41117" y="2485768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533456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다운로드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47962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41117" y="3023574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571621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 활용 데이터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4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27864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  </a:t>
              </a:r>
              <a:r>
                <a:rPr lang="ko-KR" altLang="en-US" sz="1600"/>
                <a:t>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F9980-CFB8-44C9-9F62-9C88F59B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1431355"/>
            <a:ext cx="4826160" cy="28818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9610AB-47AC-429B-8D76-E8DA1B8D1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87974"/>
            <a:ext cx="9144000" cy="1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041083-F2C8-4582-A440-BC227AC02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9" y="1905895"/>
            <a:ext cx="3973735" cy="2998363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634290" y="2643758"/>
            <a:ext cx="1602649" cy="58744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1959214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파일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518461" y="2643758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0F714F-3624-44FD-B776-BDCC411FB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2507831"/>
            <a:ext cx="4788024" cy="14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DE2030-9BCD-46B2-ABA3-FABDB3AC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40" y="1814933"/>
            <a:ext cx="4115641" cy="3293331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3508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다운로드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다운로드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4509-5158-4596-8656-2DB56E979055}"/>
              </a:ext>
            </a:extLst>
          </p:cNvPr>
          <p:cNvSpPr/>
          <p:nvPr/>
        </p:nvSpPr>
        <p:spPr bwMode="auto">
          <a:xfrm>
            <a:off x="2987824" y="4355184"/>
            <a:ext cx="3240360" cy="376806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0CA2F-EDBA-4F5E-930A-FCA7BC268746}"/>
              </a:ext>
            </a:extLst>
          </p:cNvPr>
          <p:cNvSpPr txBox="1"/>
          <p:nvPr/>
        </p:nvSpPr>
        <p:spPr>
          <a:xfrm>
            <a:off x="5940152" y="4681675"/>
            <a:ext cx="2868093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다운로드 </a:t>
            </a:r>
            <a:r>
              <a:rPr lang="en-US" altLang="ko-KR"/>
              <a:t>url </a:t>
            </a:r>
            <a:r>
              <a:rPr lang="ko-KR" altLang="en-US"/>
              <a:t>전체 </a:t>
            </a:r>
            <a:r>
              <a:rPr lang="en-US" altLang="ko-KR"/>
              <a:t>url</a:t>
            </a:r>
            <a:r>
              <a:rPr lang="ko-KR" altLang="en-US"/>
              <a:t>을 확인을 위해</a:t>
            </a:r>
            <a:br>
              <a:rPr lang="en-US" altLang="ko-KR"/>
            </a:br>
            <a:r>
              <a:rPr lang="ko-KR" altLang="en-US"/>
              <a:t>우클릭 속성 </a:t>
            </a:r>
            <a:r>
              <a:rPr lang="en-US" altLang="ko-KR"/>
              <a:t>→ url </a:t>
            </a:r>
            <a:r>
              <a:rPr lang="ko-KR" altLang="en-US"/>
              <a:t>확인필요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E39992-6FC7-4060-9D94-923A35392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027" y="1730736"/>
            <a:ext cx="2255756" cy="2787774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5EC7459-754A-420B-8FD8-B54E7C1529E2}"/>
              </a:ext>
            </a:extLst>
          </p:cNvPr>
          <p:cNvSpPr/>
          <p:nvPr/>
        </p:nvSpPr>
        <p:spPr bwMode="auto">
          <a:xfrm>
            <a:off x="5848904" y="3958830"/>
            <a:ext cx="2611528" cy="269104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다운로드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url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B2440B-1E5F-42C2-9C8C-9C411791A1C8}"/>
              </a:ext>
            </a:extLst>
          </p:cNvPr>
          <p:cNvSpPr/>
          <p:nvPr/>
        </p:nvSpPr>
        <p:spPr bwMode="auto">
          <a:xfrm>
            <a:off x="6228184" y="2771431"/>
            <a:ext cx="2736304" cy="376806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72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파일썬 활용 데이터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pd.read_csv(“url”)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D8C128-B3FD-4900-9E47-F39C714BF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32" y="1995686"/>
            <a:ext cx="7596336" cy="291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8328089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공공데이터 포털 등 공개정보에 접근하여 분석할 수 있는 방법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853061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API, 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파일데이터 등의 종류로 개방되어 있으므로 불러오는 방법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6813979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데이터는 데이터 활용을 위해 기달려야 함을 기억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77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(JSON)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공식 사이트 접속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388807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통계자료 활용신청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680460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OpenAPI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57570" y="2938472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36100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" name="그룹 52">
            <a:extLst>
              <a:ext uri="{FF2B5EF4-FFF2-40B4-BE49-F238E27FC236}">
                <a16:creationId xmlns:a16="http://schemas.microsoft.com/office/drawing/2014/main" id="{DB775BC2-A923-41ED-9A56-95BC34652531}"/>
              </a:ext>
            </a:extLst>
          </p:cNvPr>
          <p:cNvGrpSpPr/>
          <p:nvPr/>
        </p:nvGrpSpPr>
        <p:grpSpPr>
          <a:xfrm>
            <a:off x="657570" y="3501159"/>
            <a:ext cx="4072805" cy="409829"/>
            <a:chOff x="1049186" y="1449928"/>
            <a:chExt cx="11971129" cy="6906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92C2C4E-385B-4A87-ACB8-70E7D091C85D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5">
              <a:extLst>
                <a:ext uri="{FF2B5EF4-FFF2-40B4-BE49-F238E27FC236}">
                  <a16:creationId xmlns:a16="http://schemas.microsoft.com/office/drawing/2014/main" id="{4D6E8846-662E-408C-B333-027341B8BC04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2" name="그룹 76">
                <a:extLst>
                  <a:ext uri="{FF2B5EF4-FFF2-40B4-BE49-F238E27FC236}">
                    <a16:creationId xmlns:a16="http://schemas.microsoft.com/office/drawing/2014/main" id="{46927DE7-B1A1-40E3-9334-9E46D92109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480647B8-93DB-4515-BD5E-BC611C2AEF49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580BAD9A-9A18-4CE0-AF2D-A23AC754A52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16">
                  <a:extLst>
                    <a:ext uri="{FF2B5EF4-FFF2-40B4-BE49-F238E27FC236}">
                      <a16:creationId xmlns:a16="http://schemas.microsoft.com/office/drawing/2014/main" id="{0E9F8888-A118-4271-BE25-B0928A35280B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28A56B-3C30-47D8-BD85-50E21EA3D68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3AC8E59-88E8-4A7E-B03B-9C20859831E5}"/>
                </a:ext>
              </a:extLst>
            </p:cNvPr>
            <p:cNvSpPr/>
            <p:nvPr/>
          </p:nvSpPr>
          <p:spPr>
            <a:xfrm>
              <a:off x="2463249" y="1555083"/>
              <a:ext cx="370432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이해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" name="그룹 52">
            <a:extLst>
              <a:ext uri="{FF2B5EF4-FFF2-40B4-BE49-F238E27FC236}">
                <a16:creationId xmlns:a16="http://schemas.microsoft.com/office/drawing/2014/main" id="{9AED5055-0463-4B1F-A74B-22A39DFE7B9D}"/>
              </a:ext>
            </a:extLst>
          </p:cNvPr>
          <p:cNvGrpSpPr/>
          <p:nvPr/>
        </p:nvGrpSpPr>
        <p:grpSpPr>
          <a:xfrm>
            <a:off x="661762" y="4045704"/>
            <a:ext cx="4072805" cy="409829"/>
            <a:chOff x="1049186" y="1449928"/>
            <a:chExt cx="11971129" cy="69065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F17C691-4058-4DEF-985D-C73B051FB56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9" name="그룹 65">
              <a:extLst>
                <a:ext uri="{FF2B5EF4-FFF2-40B4-BE49-F238E27FC236}">
                  <a16:creationId xmlns:a16="http://schemas.microsoft.com/office/drawing/2014/main" id="{857F1994-70B2-4F2A-8BB8-FCEA804A732A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81" name="그룹 76">
                <a:extLst>
                  <a:ext uri="{FF2B5EF4-FFF2-40B4-BE49-F238E27FC236}">
                    <a16:creationId xmlns:a16="http://schemas.microsoft.com/office/drawing/2014/main" id="{10FA5268-A224-47DD-895B-D51ABD63D1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83" name="모서리가 둥근 직사각형 69">
                  <a:extLst>
                    <a:ext uri="{FF2B5EF4-FFF2-40B4-BE49-F238E27FC236}">
                      <a16:creationId xmlns:a16="http://schemas.microsoft.com/office/drawing/2014/main" id="{CB3EF7AB-0399-4C66-823F-2363019001F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모서리가 둥근 직사각형 70">
                  <a:extLst>
                    <a:ext uri="{FF2B5EF4-FFF2-40B4-BE49-F238E27FC236}">
                      <a16:creationId xmlns:a16="http://schemas.microsoft.com/office/drawing/2014/main" id="{2871A062-518E-485C-83EA-1E4852910CB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자유형 16">
                  <a:extLst>
                    <a:ext uri="{FF2B5EF4-FFF2-40B4-BE49-F238E27FC236}">
                      <a16:creationId xmlns:a16="http://schemas.microsoft.com/office/drawing/2014/main" id="{4CAB9DE5-E532-465A-A91C-ED49BA3E986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220B15-7F07-4C2D-8950-1862FF2F15E6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DB9615-615F-4570-AD8C-65A1640E0EDE}"/>
                </a:ext>
              </a:extLst>
            </p:cNvPr>
            <p:cNvSpPr/>
            <p:nvPr/>
          </p:nvSpPr>
          <p:spPr>
            <a:xfrm>
              <a:off x="2463249" y="1555083"/>
              <a:ext cx="46419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2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5227" y="1798525"/>
            <a:ext cx="1588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2400" kern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18065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(http://kosis.kr/index/index.do)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6A951-8449-41F0-8003-B303255F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01" y="1290828"/>
            <a:ext cx="5449585" cy="3391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E911C9-086E-4C12-9D3D-B5D5D231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12" y="4764406"/>
            <a:ext cx="9144000" cy="3790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8B5F5B-4FA6-44A2-B497-03E51CEE94FA}"/>
              </a:ext>
            </a:extLst>
          </p:cNvPr>
          <p:cNvSpPr/>
          <p:nvPr/>
        </p:nvSpPr>
        <p:spPr>
          <a:xfrm>
            <a:off x="6012160" y="3147814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발주자/공종별 건설수주액(경상)</a:t>
            </a:r>
          </a:p>
        </p:txBody>
      </p:sp>
    </p:spTree>
    <p:extLst>
      <p:ext uri="{BB962C8B-B14F-4D97-AF65-F5344CB8AC3E}">
        <p14:creationId xmlns:p14="http://schemas.microsoft.com/office/powerpoint/2010/main" val="32493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08E2B1-156E-4403-95E4-B6665AF4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28" y="1718150"/>
            <a:ext cx="4216164" cy="27106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7DBAC7-E39F-4A45-91CE-2A23E3F21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528" y="4425696"/>
            <a:ext cx="9144000" cy="676788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40325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OpenApi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 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3698667" y="4502430"/>
            <a:ext cx="729317" cy="380535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182976" y="3955867"/>
            <a:ext cx="1455158" cy="413913"/>
          </a:xfrm>
          <a:prstGeom prst="wedgeRectCallout">
            <a:avLst>
              <a:gd name="adj1" fmla="val 5298"/>
              <a:gd name="adj2" fmla="val 7345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OpenAPI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접속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CF109D-5FDD-4D85-8BE0-7E8EA79A4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661" y="1713237"/>
            <a:ext cx="3645595" cy="2984384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EBFBBA07-7BEC-4E9D-B101-22E0DD49343C}"/>
              </a:ext>
            </a:extLst>
          </p:cNvPr>
          <p:cNvSpPr/>
          <p:nvPr/>
        </p:nvSpPr>
        <p:spPr bwMode="auto">
          <a:xfrm>
            <a:off x="3839537" y="2659554"/>
            <a:ext cx="1455158" cy="413913"/>
          </a:xfrm>
          <a:prstGeom prst="wedgeRectCallout">
            <a:avLst>
              <a:gd name="adj1" fmla="val 72849"/>
              <a:gd name="adj2" fmla="val 294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회원가입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7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58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통계자료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A8C07B-1A95-4100-B7DA-8D6BB2AB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878528"/>
            <a:ext cx="5194507" cy="29856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817A93-5507-4071-BD88-C58CA9D2CFBC}"/>
              </a:ext>
            </a:extLst>
          </p:cNvPr>
          <p:cNvSpPr/>
          <p:nvPr/>
        </p:nvSpPr>
        <p:spPr bwMode="auto">
          <a:xfrm>
            <a:off x="3402875" y="2066100"/>
            <a:ext cx="1025109" cy="57765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5196B452-328F-447F-A50B-42ADB627C725}"/>
              </a:ext>
            </a:extLst>
          </p:cNvPr>
          <p:cNvSpPr/>
          <p:nvPr/>
        </p:nvSpPr>
        <p:spPr bwMode="auto">
          <a:xfrm>
            <a:off x="5004048" y="1380971"/>
            <a:ext cx="1455158" cy="413913"/>
          </a:xfrm>
          <a:prstGeom prst="wedgeRectCallout">
            <a:avLst>
              <a:gd name="adj1" fmla="val -91054"/>
              <a:gd name="adj2" fmla="val 9963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메뉴이동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E32487-F5E2-42D3-99BC-925DC22485A5}"/>
              </a:ext>
            </a:extLst>
          </p:cNvPr>
          <p:cNvSpPr/>
          <p:nvPr/>
        </p:nvSpPr>
        <p:spPr bwMode="auto">
          <a:xfrm>
            <a:off x="1691680" y="2859782"/>
            <a:ext cx="1584176" cy="353541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717D5C-2BC7-4549-88E6-EA8C35CE7758}"/>
              </a:ext>
            </a:extLst>
          </p:cNvPr>
          <p:cNvSpPr/>
          <p:nvPr/>
        </p:nvSpPr>
        <p:spPr bwMode="auto">
          <a:xfrm>
            <a:off x="107504" y="3435846"/>
            <a:ext cx="1455158" cy="413913"/>
          </a:xfrm>
          <a:prstGeom prst="wedgeRectCallout">
            <a:avLst>
              <a:gd name="adj1" fmla="val 69999"/>
              <a:gd name="adj2" fmla="val -101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E7105-38E0-4377-A9E6-30C11F3E6C9A}"/>
              </a:ext>
            </a:extLst>
          </p:cNvPr>
          <p:cNvSpPr txBox="1"/>
          <p:nvPr/>
        </p:nvSpPr>
        <p:spPr>
          <a:xfrm>
            <a:off x="128504" y="422793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신청시 목적은</a:t>
            </a:r>
            <a:endParaRPr lang="en-US" altLang="ko-KR" b="0"/>
          </a:p>
          <a:p>
            <a:r>
              <a:rPr lang="ko-KR" altLang="en-US" b="0"/>
              <a:t>일반적인</a:t>
            </a:r>
            <a:endParaRPr lang="en-US" altLang="ko-KR" b="0"/>
          </a:p>
          <a:p>
            <a:r>
              <a:rPr lang="ko-KR" altLang="en-US" b="0"/>
              <a:t>내용으로 작성</a:t>
            </a:r>
            <a:r>
              <a:rPr lang="en-US" altLang="ko-KR" b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9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571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A26C5-318D-4E90-ACA3-6E26D39B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249504"/>
            <a:ext cx="3656583" cy="23384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761AF8-D6C9-4263-99D7-595BA145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837" y="2135658"/>
            <a:ext cx="3744417" cy="293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8F87-45C8-402D-B09D-3DC10D9C0796}"/>
              </a:ext>
            </a:extLst>
          </p:cNvPr>
          <p:cNvSpPr txBox="1"/>
          <p:nvPr/>
        </p:nvSpPr>
        <p:spPr>
          <a:xfrm>
            <a:off x="395536" y="1927797"/>
            <a:ext cx="374441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목록표 조회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E8B72-B0E5-48AE-87CE-26E79FE513B4}"/>
              </a:ext>
            </a:extLst>
          </p:cNvPr>
          <p:cNvSpPr txBox="1"/>
          <p:nvPr/>
        </p:nvSpPr>
        <p:spPr>
          <a:xfrm>
            <a:off x="4844838" y="1866341"/>
            <a:ext cx="374441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URL </a:t>
            </a:r>
            <a:r>
              <a:rPr lang="ko-KR" altLang="en-US">
                <a:solidFill>
                  <a:schemeClr val="bg1"/>
                </a:solidFill>
              </a:rPr>
              <a:t>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A2AAE0-8034-4EF9-9320-27DD19624D5B}"/>
              </a:ext>
            </a:extLst>
          </p:cNvPr>
          <p:cNvSpPr/>
          <p:nvPr/>
        </p:nvSpPr>
        <p:spPr bwMode="auto">
          <a:xfrm>
            <a:off x="827584" y="3267928"/>
            <a:ext cx="1152128" cy="237132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0DD2C779-910D-4C4A-B240-B128E929C942}"/>
              </a:ext>
            </a:extLst>
          </p:cNvPr>
          <p:cNvSpPr/>
          <p:nvPr/>
        </p:nvSpPr>
        <p:spPr bwMode="auto">
          <a:xfrm>
            <a:off x="1331640" y="2694503"/>
            <a:ext cx="1455158" cy="413913"/>
          </a:xfrm>
          <a:prstGeom prst="wedgeRectCallout">
            <a:avLst>
              <a:gd name="adj1" fmla="val -55213"/>
              <a:gd name="adj2" fmla="val 9145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자료 조회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F5AA20EE-DB0A-4FDA-B248-AB56D113A4DE}"/>
              </a:ext>
            </a:extLst>
          </p:cNvPr>
          <p:cNvSpPr/>
          <p:nvPr/>
        </p:nvSpPr>
        <p:spPr bwMode="auto">
          <a:xfrm>
            <a:off x="5940152" y="3195085"/>
            <a:ext cx="1455158" cy="413913"/>
          </a:xfrm>
          <a:prstGeom prst="wedgeRectCallout">
            <a:avLst>
              <a:gd name="adj1" fmla="val -10062"/>
              <a:gd name="adj2" fmla="val -101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분류 전체 선택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BD7EBA50-062B-45F3-967D-E25D1E7E67BA}"/>
              </a:ext>
            </a:extLst>
          </p:cNvPr>
          <p:cNvSpPr/>
          <p:nvPr/>
        </p:nvSpPr>
        <p:spPr bwMode="auto">
          <a:xfrm>
            <a:off x="7160475" y="4011910"/>
            <a:ext cx="1455158" cy="413913"/>
          </a:xfrm>
          <a:prstGeom prst="wedgeRectCallout">
            <a:avLst>
              <a:gd name="adj1" fmla="val -71504"/>
              <a:gd name="adj2" fmla="val 14872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3. URL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생성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98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301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JSON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F41E20-B303-41B2-85EB-787EA516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110729"/>
            <a:ext cx="8316416" cy="2763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A513BF-22C9-4654-81F4-49A709F2F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68" y="2671677"/>
            <a:ext cx="2732534" cy="2162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8E8EA-26EA-465F-95A4-7195C6D18CD3}"/>
              </a:ext>
            </a:extLst>
          </p:cNvPr>
          <p:cNvSpPr txBox="1"/>
          <p:nvPr/>
        </p:nvSpPr>
        <p:spPr>
          <a:xfrm flipH="1">
            <a:off x="3222498" y="3075806"/>
            <a:ext cx="48619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/>
              <a:t>[ {TBL_NM”: “ABC”, “PRD_DE” : “201812”},</a:t>
            </a:r>
          </a:p>
          <a:p>
            <a:r>
              <a:rPr lang="en-US" altLang="ko-KR" sz="1600" b="0"/>
              <a:t>   {TBL_NM”: “ABC”, “PRD_DE” : “201813”},</a:t>
            </a:r>
          </a:p>
          <a:p>
            <a:r>
              <a:rPr lang="en-US" altLang="ko-KR" sz="1600" b="0"/>
              <a:t>   {TBL_NM”: “ABC”, “PRD_DE” : “201814”} ]</a:t>
            </a:r>
          </a:p>
          <a:p>
            <a:r>
              <a:rPr lang="en-US" altLang="ko-KR" sz="1600" b="0"/>
              <a:t>    </a:t>
            </a:r>
            <a:endParaRPr lang="ko-KR" altLang="en-US" sz="1600" b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99058F-9A98-49B5-84CF-75F3D4F23536}"/>
              </a:ext>
            </a:extLst>
          </p:cNvPr>
          <p:cNvSpPr txBox="1"/>
          <p:nvPr/>
        </p:nvSpPr>
        <p:spPr>
          <a:xfrm>
            <a:off x="7524328" y="3075806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678662-F8E0-485A-8CC9-A50CAD0AED3F}"/>
              </a:ext>
            </a:extLst>
          </p:cNvPr>
          <p:cNvSpPr txBox="1"/>
          <p:nvPr/>
        </p:nvSpPr>
        <p:spPr>
          <a:xfrm>
            <a:off x="7524328" y="3448103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7D7521-FA52-4763-9A03-1897F079822F}"/>
              </a:ext>
            </a:extLst>
          </p:cNvPr>
          <p:cNvSpPr txBox="1"/>
          <p:nvPr/>
        </p:nvSpPr>
        <p:spPr>
          <a:xfrm>
            <a:off x="7527324" y="3809714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3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9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74310</TotalTime>
  <Words>1752</Words>
  <Application>Microsoft Office PowerPoint</Application>
  <PresentationFormat>화면 슬라이드 쇼(16:9)</PresentationFormat>
  <Paragraphs>297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Times New Roman</vt:lpstr>
      <vt:lpstr>HY헤드라인M</vt:lpstr>
      <vt:lpstr>맑은 고딕</vt:lpstr>
      <vt:lpstr>굴림</vt:lpstr>
      <vt:lpstr>Wingdings</vt:lpstr>
      <vt:lpstr>HY견고딕</vt:lpstr>
      <vt:lpstr>돋움</vt:lpstr>
      <vt:lpstr>나눔바른고딕</vt:lpstr>
      <vt:lpstr>Arial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9829</cp:revision>
  <dcterms:created xsi:type="dcterms:W3CDTF">2008-04-23T04:36:31Z</dcterms:created>
  <dcterms:modified xsi:type="dcterms:W3CDTF">2019-04-21T13:14:50Z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